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4" r:id="rId3"/>
    <p:sldId id="275" r:id="rId4"/>
    <p:sldId id="282" r:id="rId5"/>
    <p:sldId id="283" r:id="rId6"/>
    <p:sldId id="286" r:id="rId7"/>
    <p:sldId id="276" r:id="rId8"/>
    <p:sldId id="258" r:id="rId9"/>
    <p:sldId id="273" r:id="rId10"/>
    <p:sldId id="277" r:id="rId11"/>
    <p:sldId id="278" r:id="rId12"/>
    <p:sldId id="288" r:id="rId13"/>
    <p:sldId id="257" r:id="rId14"/>
    <p:sldId id="279" r:id="rId15"/>
    <p:sldId id="280" r:id="rId16"/>
    <p:sldId id="259" r:id="rId17"/>
    <p:sldId id="281" r:id="rId18"/>
    <p:sldId id="260" r:id="rId19"/>
    <p:sldId id="263" r:id="rId20"/>
    <p:sldId id="262" r:id="rId21"/>
    <p:sldId id="261" r:id="rId22"/>
    <p:sldId id="264" r:id="rId23"/>
    <p:sldId id="265" r:id="rId24"/>
    <p:sldId id="266" r:id="rId25"/>
    <p:sldId id="267" r:id="rId26"/>
    <p:sldId id="268" r:id="rId27"/>
    <p:sldId id="271" r:id="rId28"/>
    <p:sldId id="305" r:id="rId29"/>
    <p:sldId id="272" r:id="rId30"/>
    <p:sldId id="296" r:id="rId31"/>
    <p:sldId id="294" r:id="rId32"/>
    <p:sldId id="297" r:id="rId33"/>
    <p:sldId id="298" r:id="rId34"/>
    <p:sldId id="304" r:id="rId35"/>
    <p:sldId id="306" r:id="rId36"/>
    <p:sldId id="307" r:id="rId37"/>
    <p:sldId id="308" r:id="rId38"/>
    <p:sldId id="309" r:id="rId39"/>
    <p:sldId id="311" r:id="rId40"/>
    <p:sldId id="310" r:id="rId41"/>
    <p:sldId id="284" r:id="rId42"/>
    <p:sldId id="299" r:id="rId43"/>
    <p:sldId id="300" r:id="rId44"/>
    <p:sldId id="301" r:id="rId45"/>
    <p:sldId id="302" r:id="rId46"/>
    <p:sldId id="303" r:id="rId47"/>
    <p:sldId id="312" r:id="rId48"/>
    <p:sldId id="313" r:id="rId49"/>
    <p:sldId id="292" r:id="rId5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7ABF8-02FB-4FA2-8335-5B63ABA22BB8}" v="3" dt="2020-03-31T09:27:12.480"/>
    <p1510:client id="{83F2559A-2D8C-4044-81BF-C1832B1C3DCE}" v="406" dt="2020-03-31T02:02:44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87" autoAdjust="0"/>
  </p:normalViewPr>
  <p:slideViewPr>
    <p:cSldViewPr snapToGrid="0">
      <p:cViewPr varScale="1">
        <p:scale>
          <a:sx n="70" d="100"/>
          <a:sy n="70" d="100"/>
        </p:scale>
        <p:origin x="11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özde Mihran Altınsoy" userId="f55ab667cf792726" providerId="LiveId" clId="{0977ABF8-02FB-4FA2-8335-5B63ABA22BB8}"/>
    <pc:docChg chg="modSld sldOrd">
      <pc:chgData name="Gözde Mihran Altınsoy" userId="f55ab667cf792726" providerId="LiveId" clId="{0977ABF8-02FB-4FA2-8335-5B63ABA22BB8}" dt="2020-03-31T09:29:00.707" v="4"/>
      <pc:docMkLst>
        <pc:docMk/>
      </pc:docMkLst>
      <pc:sldChg chg="modNotesTx">
        <pc:chgData name="Gözde Mihran Altınsoy" userId="f55ab667cf792726" providerId="LiveId" clId="{0977ABF8-02FB-4FA2-8335-5B63ABA22BB8}" dt="2020-03-31T09:26:45.253" v="0" actId="20577"/>
        <pc:sldMkLst>
          <pc:docMk/>
          <pc:sldMk cId="2806971604" sldId="286"/>
        </pc:sldMkLst>
      </pc:sldChg>
      <pc:sldChg chg="ord modNotesTx">
        <pc:chgData name="Gözde Mihran Altınsoy" userId="f55ab667cf792726" providerId="LiveId" clId="{0977ABF8-02FB-4FA2-8335-5B63ABA22BB8}" dt="2020-03-31T09:29:00.707" v="4"/>
        <pc:sldMkLst>
          <pc:docMk/>
          <pc:sldMk cId="1605227838" sldId="292"/>
        </pc:sldMkLst>
      </pc:sldChg>
      <pc:sldChg chg="modNotesTx">
        <pc:chgData name="Gözde Mihran Altınsoy" userId="f55ab667cf792726" providerId="LiveId" clId="{0977ABF8-02FB-4FA2-8335-5B63ABA22BB8}" dt="2020-03-31T09:28:06.287" v="1" actId="114"/>
        <pc:sldMkLst>
          <pc:docMk/>
          <pc:sldMk cId="2978664662" sldId="30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unity.com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8.png"/><Relationship Id="rId5" Type="http://schemas.openxmlformats.org/officeDocument/2006/relationships/hyperlink" Target="https://unity.com/" TargetMode="External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2E667-69F5-462D-9574-41C9596C231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E58FE5-BFE3-4109-8BAC-5CC5AF0C9C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Unity gerçek zamanlı 2D, 3D, AR, VR oyunlar, uygulamalar geliştirme ve deneyimleme platformudur.</a:t>
          </a:r>
          <a:endParaRPr lang="en-US"/>
        </a:p>
      </dgm:t>
    </dgm:pt>
    <dgm:pt modelId="{F7F13E44-50D6-48A2-B6CC-289C3E490E9B}" type="parTrans" cxnId="{43481FEA-4A29-4884-A576-4276F72A3681}">
      <dgm:prSet/>
      <dgm:spPr/>
      <dgm:t>
        <a:bodyPr/>
        <a:lstStyle/>
        <a:p>
          <a:endParaRPr lang="en-US"/>
        </a:p>
      </dgm:t>
    </dgm:pt>
    <dgm:pt modelId="{DFCA2802-6FC8-40AE-BF6F-7BB991538425}" type="sibTrans" cxnId="{43481FEA-4A29-4884-A576-4276F72A3681}">
      <dgm:prSet/>
      <dgm:spPr/>
      <dgm:t>
        <a:bodyPr/>
        <a:lstStyle/>
        <a:p>
          <a:endParaRPr lang="en-US"/>
        </a:p>
      </dgm:t>
    </dgm:pt>
    <dgm:pt modelId="{995534CF-BCE9-4805-A7A4-65837968BC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Unity</a:t>
          </a:r>
          <a:r>
            <a:rPr lang="tr-TR" dirty="0"/>
            <a:t> Editörünü </a:t>
          </a:r>
          <a:r>
            <a:rPr lang="tr-TR" cap="none" dirty="0">
              <a:hlinkClick xmlns:r="http://schemas.openxmlformats.org/officeDocument/2006/relationships" r:id="rId1"/>
            </a:rPr>
            <a:t>https://unity.com/</a:t>
          </a:r>
          <a:r>
            <a:rPr lang="tr-TR" cap="none" dirty="0"/>
            <a:t> </a:t>
          </a:r>
          <a:r>
            <a:rPr lang="tr-TR" dirty="0"/>
            <a:t>adresinden </a:t>
          </a:r>
          <a:r>
            <a:rPr lang="tr-TR" dirty="0" err="1"/>
            <a:t>Get</a:t>
          </a:r>
          <a:r>
            <a:rPr lang="tr-TR" dirty="0"/>
            <a:t> </a:t>
          </a:r>
          <a:r>
            <a:rPr lang="tr-TR" dirty="0" err="1"/>
            <a:t>Started</a:t>
          </a:r>
          <a:r>
            <a:rPr lang="tr-TR" dirty="0"/>
            <a:t> butonu ile bilgisayarınıza indirebilirsiniz.</a:t>
          </a:r>
          <a:endParaRPr lang="en-US" dirty="0"/>
        </a:p>
      </dgm:t>
    </dgm:pt>
    <dgm:pt modelId="{E55E3830-2048-458C-A60F-909286897875}" type="parTrans" cxnId="{28EC6F28-A730-4139-A2CB-60FDDF1683C9}">
      <dgm:prSet/>
      <dgm:spPr/>
      <dgm:t>
        <a:bodyPr/>
        <a:lstStyle/>
        <a:p>
          <a:endParaRPr lang="en-US"/>
        </a:p>
      </dgm:t>
    </dgm:pt>
    <dgm:pt modelId="{1D1BA527-553A-4A6A-9A2E-B744A85ED05A}" type="sibTrans" cxnId="{28EC6F28-A730-4139-A2CB-60FDDF1683C9}">
      <dgm:prSet/>
      <dgm:spPr/>
      <dgm:t>
        <a:bodyPr/>
        <a:lstStyle/>
        <a:p>
          <a:endParaRPr lang="en-US"/>
        </a:p>
      </dgm:t>
    </dgm:pt>
    <dgm:pt modelId="{9DD58EDB-3175-40C9-9477-54FADADDAB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Unity store üzerinden Student sürümünü (PRO) indirip ücretsiz bir şekilde kullanmaya başlayabilirsiniz.</a:t>
          </a:r>
          <a:endParaRPr lang="en-US"/>
        </a:p>
      </dgm:t>
    </dgm:pt>
    <dgm:pt modelId="{1A6B36C1-E31B-4062-826F-C31B95297777}" type="parTrans" cxnId="{F0676866-1D0C-45BF-962D-4554D8BD9D38}">
      <dgm:prSet/>
      <dgm:spPr/>
      <dgm:t>
        <a:bodyPr/>
        <a:lstStyle/>
        <a:p>
          <a:endParaRPr lang="tr-TR"/>
        </a:p>
      </dgm:t>
    </dgm:pt>
    <dgm:pt modelId="{C13CFBC1-1C74-41B2-947F-1CB4F0A685D3}" type="sibTrans" cxnId="{F0676866-1D0C-45BF-962D-4554D8BD9D38}">
      <dgm:prSet/>
      <dgm:spPr/>
      <dgm:t>
        <a:bodyPr/>
        <a:lstStyle/>
        <a:p>
          <a:endParaRPr lang="tr-TR"/>
        </a:p>
      </dgm:t>
    </dgm:pt>
    <dgm:pt modelId="{1F750FB9-A65A-4F93-9298-BA1CC255BDAF}" type="pres">
      <dgm:prSet presAssocID="{6F62E667-69F5-462D-9574-41C9596C231B}" presName="root" presStyleCnt="0">
        <dgm:presLayoutVars>
          <dgm:dir/>
          <dgm:resizeHandles val="exact"/>
        </dgm:presLayoutVars>
      </dgm:prSet>
      <dgm:spPr/>
    </dgm:pt>
    <dgm:pt modelId="{D0A67DDE-EF41-434F-93E5-C4A705762698}" type="pres">
      <dgm:prSet presAssocID="{5FE58FE5-BFE3-4109-8BAC-5CC5AF0C9CD3}" presName="compNode" presStyleCnt="0"/>
      <dgm:spPr/>
    </dgm:pt>
    <dgm:pt modelId="{4F41E92C-4E12-49A6-9720-335DE47F6F80}" type="pres">
      <dgm:prSet presAssocID="{5FE58FE5-BFE3-4109-8BAC-5CC5AF0C9CD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A23362-0F28-4E86-9298-E5A40E23DD28}" type="pres">
      <dgm:prSet presAssocID="{5FE58FE5-BFE3-4109-8BAC-5CC5AF0C9CD3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050FFDC-7B91-4F85-8CB7-88CFAA2206D8}" type="pres">
      <dgm:prSet presAssocID="{5FE58FE5-BFE3-4109-8BAC-5CC5AF0C9CD3}" presName="spaceRect" presStyleCnt="0"/>
      <dgm:spPr/>
    </dgm:pt>
    <dgm:pt modelId="{0ED337C8-BE03-40C5-B738-797A906F189E}" type="pres">
      <dgm:prSet presAssocID="{5FE58FE5-BFE3-4109-8BAC-5CC5AF0C9CD3}" presName="textRect" presStyleLbl="revTx" presStyleIdx="0" presStyleCnt="3">
        <dgm:presLayoutVars>
          <dgm:chMax val="1"/>
          <dgm:chPref val="1"/>
        </dgm:presLayoutVars>
      </dgm:prSet>
      <dgm:spPr/>
    </dgm:pt>
    <dgm:pt modelId="{CB7C3AA6-6D8B-497C-9560-DF393FE27FBB}" type="pres">
      <dgm:prSet presAssocID="{DFCA2802-6FC8-40AE-BF6F-7BB991538425}" presName="sibTrans" presStyleCnt="0"/>
      <dgm:spPr/>
    </dgm:pt>
    <dgm:pt modelId="{FCBE6A15-4F78-474E-A4F7-17D0594E882E}" type="pres">
      <dgm:prSet presAssocID="{995534CF-BCE9-4805-A7A4-65837968BC77}" presName="compNode" presStyleCnt="0"/>
      <dgm:spPr/>
    </dgm:pt>
    <dgm:pt modelId="{0B8E5D0A-4CC8-45FD-B069-63271B1AC201}" type="pres">
      <dgm:prSet presAssocID="{995534CF-BCE9-4805-A7A4-65837968BC7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1FEEA7-C901-4A0B-8BF0-8C6FB619F6FC}" type="pres">
      <dgm:prSet presAssocID="{995534CF-BCE9-4805-A7A4-65837968BC77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ndirme"/>
        </a:ext>
      </dgm:extLst>
    </dgm:pt>
    <dgm:pt modelId="{5B42D2F8-E653-4D80-A100-E89517482A1A}" type="pres">
      <dgm:prSet presAssocID="{995534CF-BCE9-4805-A7A4-65837968BC77}" presName="spaceRect" presStyleCnt="0"/>
      <dgm:spPr/>
    </dgm:pt>
    <dgm:pt modelId="{080537CE-4B1B-465E-8086-8E556B554D10}" type="pres">
      <dgm:prSet presAssocID="{995534CF-BCE9-4805-A7A4-65837968BC77}" presName="textRect" presStyleLbl="revTx" presStyleIdx="1" presStyleCnt="3">
        <dgm:presLayoutVars>
          <dgm:chMax val="1"/>
          <dgm:chPref val="1"/>
        </dgm:presLayoutVars>
      </dgm:prSet>
      <dgm:spPr/>
    </dgm:pt>
    <dgm:pt modelId="{EA1C8264-163A-47F0-B378-CD99A62A823C}" type="pres">
      <dgm:prSet presAssocID="{1D1BA527-553A-4A6A-9A2E-B744A85ED05A}" presName="sibTrans" presStyleCnt="0"/>
      <dgm:spPr/>
    </dgm:pt>
    <dgm:pt modelId="{605A8E36-465F-431E-BAB7-9D60DBC36512}" type="pres">
      <dgm:prSet presAssocID="{9DD58EDB-3175-40C9-9477-54FADADDAB4F}" presName="compNode" presStyleCnt="0"/>
      <dgm:spPr/>
    </dgm:pt>
    <dgm:pt modelId="{3B64BBB9-14E3-4839-BCD2-4EBA1C3E36D8}" type="pres">
      <dgm:prSet presAssocID="{9DD58EDB-3175-40C9-9477-54FADADDAB4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CA69CC5-238F-4C7F-9367-07DA0CDAF7D6}" type="pres">
      <dgm:prSet presAssocID="{9DD58EDB-3175-40C9-9477-54FADADDAB4F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CEB4FC1-1DAC-4F35-B90A-29766F15D884}" type="pres">
      <dgm:prSet presAssocID="{9DD58EDB-3175-40C9-9477-54FADADDAB4F}" presName="spaceRect" presStyleCnt="0"/>
      <dgm:spPr/>
    </dgm:pt>
    <dgm:pt modelId="{C1502D06-500E-4611-9A16-541069B4B376}" type="pres">
      <dgm:prSet presAssocID="{9DD58EDB-3175-40C9-9477-54FADADDAB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07E418-83A8-4EEA-BB8F-759229BFFA2D}" type="presOf" srcId="{5FE58FE5-BFE3-4109-8BAC-5CC5AF0C9CD3}" destId="{0ED337C8-BE03-40C5-B738-797A906F189E}" srcOrd="0" destOrd="0" presId="urn:microsoft.com/office/officeart/2018/5/layout/IconLeafLabelList"/>
    <dgm:cxn modelId="{28EC6F28-A730-4139-A2CB-60FDDF1683C9}" srcId="{6F62E667-69F5-462D-9574-41C9596C231B}" destId="{995534CF-BCE9-4805-A7A4-65837968BC77}" srcOrd="1" destOrd="0" parTransId="{E55E3830-2048-458C-A60F-909286897875}" sibTransId="{1D1BA527-553A-4A6A-9A2E-B744A85ED05A}"/>
    <dgm:cxn modelId="{F0676866-1D0C-45BF-962D-4554D8BD9D38}" srcId="{6F62E667-69F5-462D-9574-41C9596C231B}" destId="{9DD58EDB-3175-40C9-9477-54FADADDAB4F}" srcOrd="2" destOrd="0" parTransId="{1A6B36C1-E31B-4062-826F-C31B95297777}" sibTransId="{C13CFBC1-1C74-41B2-947F-1CB4F0A685D3}"/>
    <dgm:cxn modelId="{9E49F2B2-0404-4F21-961E-66D66FF5FEDE}" type="presOf" srcId="{9DD58EDB-3175-40C9-9477-54FADADDAB4F}" destId="{C1502D06-500E-4611-9A16-541069B4B376}" srcOrd="0" destOrd="0" presId="urn:microsoft.com/office/officeart/2018/5/layout/IconLeafLabelList"/>
    <dgm:cxn modelId="{43481FEA-4A29-4884-A576-4276F72A3681}" srcId="{6F62E667-69F5-462D-9574-41C9596C231B}" destId="{5FE58FE5-BFE3-4109-8BAC-5CC5AF0C9CD3}" srcOrd="0" destOrd="0" parTransId="{F7F13E44-50D6-48A2-B6CC-289C3E490E9B}" sibTransId="{DFCA2802-6FC8-40AE-BF6F-7BB991538425}"/>
    <dgm:cxn modelId="{9BBA5BEC-CEC8-4B3E-AF9A-272CA998C692}" type="presOf" srcId="{6F62E667-69F5-462D-9574-41C9596C231B}" destId="{1F750FB9-A65A-4F93-9298-BA1CC255BDAF}" srcOrd="0" destOrd="0" presId="urn:microsoft.com/office/officeart/2018/5/layout/IconLeafLabelList"/>
    <dgm:cxn modelId="{C3C184EE-47C3-4EE9-8BF2-8EEACF62E184}" type="presOf" srcId="{995534CF-BCE9-4805-A7A4-65837968BC77}" destId="{080537CE-4B1B-465E-8086-8E556B554D10}" srcOrd="0" destOrd="0" presId="urn:microsoft.com/office/officeart/2018/5/layout/IconLeafLabelList"/>
    <dgm:cxn modelId="{94655FDD-F127-4FA0-B258-0CDB594D9148}" type="presParOf" srcId="{1F750FB9-A65A-4F93-9298-BA1CC255BDAF}" destId="{D0A67DDE-EF41-434F-93E5-C4A705762698}" srcOrd="0" destOrd="0" presId="urn:microsoft.com/office/officeart/2018/5/layout/IconLeafLabelList"/>
    <dgm:cxn modelId="{F86F101D-1F6B-4A5F-8AE3-1B3919303036}" type="presParOf" srcId="{D0A67DDE-EF41-434F-93E5-C4A705762698}" destId="{4F41E92C-4E12-49A6-9720-335DE47F6F80}" srcOrd="0" destOrd="0" presId="urn:microsoft.com/office/officeart/2018/5/layout/IconLeafLabelList"/>
    <dgm:cxn modelId="{B09F6144-6776-45E5-95AA-A197EAD07F7E}" type="presParOf" srcId="{D0A67DDE-EF41-434F-93E5-C4A705762698}" destId="{23A23362-0F28-4E86-9298-E5A40E23DD28}" srcOrd="1" destOrd="0" presId="urn:microsoft.com/office/officeart/2018/5/layout/IconLeafLabelList"/>
    <dgm:cxn modelId="{22555B48-FAFC-44BB-898B-A6477F21AC70}" type="presParOf" srcId="{D0A67DDE-EF41-434F-93E5-C4A705762698}" destId="{1050FFDC-7B91-4F85-8CB7-88CFAA2206D8}" srcOrd="2" destOrd="0" presId="urn:microsoft.com/office/officeart/2018/5/layout/IconLeafLabelList"/>
    <dgm:cxn modelId="{9000A81D-138E-4941-8559-DFC1E6C5803C}" type="presParOf" srcId="{D0A67DDE-EF41-434F-93E5-C4A705762698}" destId="{0ED337C8-BE03-40C5-B738-797A906F189E}" srcOrd="3" destOrd="0" presId="urn:microsoft.com/office/officeart/2018/5/layout/IconLeafLabelList"/>
    <dgm:cxn modelId="{E0DA82F7-ACFE-472A-8FEA-7560FE26CD81}" type="presParOf" srcId="{1F750FB9-A65A-4F93-9298-BA1CC255BDAF}" destId="{CB7C3AA6-6D8B-497C-9560-DF393FE27FBB}" srcOrd="1" destOrd="0" presId="urn:microsoft.com/office/officeart/2018/5/layout/IconLeafLabelList"/>
    <dgm:cxn modelId="{3F655574-E7F0-47EB-B85C-730E3E2AD1E9}" type="presParOf" srcId="{1F750FB9-A65A-4F93-9298-BA1CC255BDAF}" destId="{FCBE6A15-4F78-474E-A4F7-17D0594E882E}" srcOrd="2" destOrd="0" presId="urn:microsoft.com/office/officeart/2018/5/layout/IconLeafLabelList"/>
    <dgm:cxn modelId="{0E1E24B8-4F22-4D91-A881-F50C230627D9}" type="presParOf" srcId="{FCBE6A15-4F78-474E-A4F7-17D0594E882E}" destId="{0B8E5D0A-4CC8-45FD-B069-63271B1AC201}" srcOrd="0" destOrd="0" presId="urn:microsoft.com/office/officeart/2018/5/layout/IconLeafLabelList"/>
    <dgm:cxn modelId="{928AD51E-D7EA-411A-A6BC-5A31FFEB86DF}" type="presParOf" srcId="{FCBE6A15-4F78-474E-A4F7-17D0594E882E}" destId="{751FEEA7-C901-4A0B-8BF0-8C6FB619F6FC}" srcOrd="1" destOrd="0" presId="urn:microsoft.com/office/officeart/2018/5/layout/IconLeafLabelList"/>
    <dgm:cxn modelId="{B47C3926-9750-465D-A833-E835B2BA33B8}" type="presParOf" srcId="{FCBE6A15-4F78-474E-A4F7-17D0594E882E}" destId="{5B42D2F8-E653-4D80-A100-E89517482A1A}" srcOrd="2" destOrd="0" presId="urn:microsoft.com/office/officeart/2018/5/layout/IconLeafLabelList"/>
    <dgm:cxn modelId="{09871C2F-8FD2-42D8-82FA-9BC8B4C378DE}" type="presParOf" srcId="{FCBE6A15-4F78-474E-A4F7-17D0594E882E}" destId="{080537CE-4B1B-465E-8086-8E556B554D10}" srcOrd="3" destOrd="0" presId="urn:microsoft.com/office/officeart/2018/5/layout/IconLeafLabelList"/>
    <dgm:cxn modelId="{360A9A89-B811-4580-B6FE-2B6ED491B87B}" type="presParOf" srcId="{1F750FB9-A65A-4F93-9298-BA1CC255BDAF}" destId="{EA1C8264-163A-47F0-B378-CD99A62A823C}" srcOrd="3" destOrd="0" presId="urn:microsoft.com/office/officeart/2018/5/layout/IconLeafLabelList"/>
    <dgm:cxn modelId="{9C4B49A6-A54D-4667-BA3C-362441B03A10}" type="presParOf" srcId="{1F750FB9-A65A-4F93-9298-BA1CC255BDAF}" destId="{605A8E36-465F-431E-BAB7-9D60DBC36512}" srcOrd="4" destOrd="0" presId="urn:microsoft.com/office/officeart/2018/5/layout/IconLeafLabelList"/>
    <dgm:cxn modelId="{559AD3BB-0FC4-4789-BF45-CB0AF050D215}" type="presParOf" srcId="{605A8E36-465F-431E-BAB7-9D60DBC36512}" destId="{3B64BBB9-14E3-4839-BCD2-4EBA1C3E36D8}" srcOrd="0" destOrd="0" presId="urn:microsoft.com/office/officeart/2018/5/layout/IconLeafLabelList"/>
    <dgm:cxn modelId="{94F35C1F-B290-44FF-9FF8-D6BC7845518D}" type="presParOf" srcId="{605A8E36-465F-431E-BAB7-9D60DBC36512}" destId="{1CA69CC5-238F-4C7F-9367-07DA0CDAF7D6}" srcOrd="1" destOrd="0" presId="urn:microsoft.com/office/officeart/2018/5/layout/IconLeafLabelList"/>
    <dgm:cxn modelId="{70558F07-8930-48D4-812A-DB1E9F8BF373}" type="presParOf" srcId="{605A8E36-465F-431E-BAB7-9D60DBC36512}" destId="{ECEB4FC1-1DAC-4F35-B90A-29766F15D884}" srcOrd="2" destOrd="0" presId="urn:microsoft.com/office/officeart/2018/5/layout/IconLeafLabelList"/>
    <dgm:cxn modelId="{C33C6D71-C67F-4C8E-92D2-D442D8301ABC}" type="presParOf" srcId="{605A8E36-465F-431E-BAB7-9D60DBC36512}" destId="{C1502D06-500E-4611-9A16-541069B4B3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E0F17-FD08-4986-AF4F-8F4DBC9C935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r-TR"/>
        </a:p>
      </dgm:t>
    </dgm:pt>
    <dgm:pt modelId="{25B7A599-01A6-4E57-B5D7-0E75262A5BD7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3.3 Milyon</a:t>
          </a:r>
        </a:p>
      </dgm:t>
    </dgm:pt>
    <dgm:pt modelId="{FD8313AD-2B7A-42C2-9920-F618AF563381}" type="parTrans" cxnId="{98FC48BB-6C0E-4FBA-8BF9-AFB295640850}">
      <dgm:prSet/>
      <dgm:spPr/>
      <dgm:t>
        <a:bodyPr/>
        <a:lstStyle/>
        <a:p>
          <a:endParaRPr lang="tr-TR"/>
        </a:p>
      </dgm:t>
    </dgm:pt>
    <dgm:pt modelId="{222F34F7-82E5-491A-ADAA-E8A8BC8A070D}" type="sibTrans" cxnId="{98FC48BB-6C0E-4FBA-8BF9-AFB295640850}">
      <dgm:prSet/>
      <dgm:spPr/>
      <dgm:t>
        <a:bodyPr/>
        <a:lstStyle/>
        <a:p>
          <a:endParaRPr lang="tr-TR"/>
        </a:p>
      </dgm:t>
    </dgm:pt>
    <dgm:pt modelId="{21802F1F-AC2C-4F5E-9AEC-7D64B9302A84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Son 12 ayda </a:t>
          </a:r>
          <a:r>
            <a:rPr lang="tr-TR" dirty="0" err="1"/>
            <a:t>Unity</a:t>
          </a:r>
          <a:r>
            <a:rPr lang="tr-TR" dirty="0"/>
            <a:t> içeriği ile ulaşılan cihaz sayısı</a:t>
          </a:r>
        </a:p>
      </dgm:t>
    </dgm:pt>
    <dgm:pt modelId="{66A087E1-D9EF-473C-9A29-082628D3A2C9}" type="parTrans" cxnId="{F1A8951B-0BDD-415B-AA1D-E132FA323A10}">
      <dgm:prSet/>
      <dgm:spPr/>
      <dgm:t>
        <a:bodyPr/>
        <a:lstStyle/>
        <a:p>
          <a:endParaRPr lang="tr-TR"/>
        </a:p>
      </dgm:t>
    </dgm:pt>
    <dgm:pt modelId="{80BD96F2-9652-4412-8E24-817C81F1C7B5}" type="sibTrans" cxnId="{F1A8951B-0BDD-415B-AA1D-E132FA323A10}">
      <dgm:prSet/>
      <dgm:spPr/>
      <dgm:t>
        <a:bodyPr/>
        <a:lstStyle/>
        <a:p>
          <a:endParaRPr lang="tr-TR"/>
        </a:p>
      </dgm:t>
    </dgm:pt>
    <dgm:pt modelId="{47987AB9-6AA5-43AF-A9D4-F8C4A0685FB0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37 Milyon</a:t>
          </a:r>
        </a:p>
      </dgm:t>
    </dgm:pt>
    <dgm:pt modelId="{E8D00A25-F9C5-481B-9607-B9E32BC936EB}" type="parTrans" cxnId="{736C6E19-BE1A-48B3-B491-120F9DB14E96}">
      <dgm:prSet/>
      <dgm:spPr/>
      <dgm:t>
        <a:bodyPr/>
        <a:lstStyle/>
        <a:p>
          <a:endParaRPr lang="tr-TR"/>
        </a:p>
      </dgm:t>
    </dgm:pt>
    <dgm:pt modelId="{0A395F0A-1E96-40DA-97CC-E19C530817B7}" type="sibTrans" cxnId="{736C6E19-BE1A-48B3-B491-120F9DB14E96}">
      <dgm:prSet/>
      <dgm:spPr/>
      <dgm:t>
        <a:bodyPr/>
        <a:lstStyle/>
        <a:p>
          <a:endParaRPr lang="tr-TR"/>
        </a:p>
      </dgm:t>
    </dgm:pt>
    <dgm:pt modelId="{68A0E4D2-0D86-4D06-ABB0-D648E508D64B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Son 12 ayda </a:t>
          </a:r>
          <a:r>
            <a:rPr lang="tr-TR" dirty="0" err="1"/>
            <a:t>Unity</a:t>
          </a:r>
          <a:r>
            <a:rPr lang="tr-TR" dirty="0"/>
            <a:t> ile geliştirilen yükleme sayısı</a:t>
          </a:r>
        </a:p>
      </dgm:t>
    </dgm:pt>
    <dgm:pt modelId="{408C7842-F495-4209-9D1E-40E5CACD6C7D}" type="parTrans" cxnId="{F7DAC732-CAF4-44CE-94F7-B06F6A1A0970}">
      <dgm:prSet/>
      <dgm:spPr/>
      <dgm:t>
        <a:bodyPr/>
        <a:lstStyle/>
        <a:p>
          <a:endParaRPr lang="tr-TR"/>
        </a:p>
      </dgm:t>
    </dgm:pt>
    <dgm:pt modelId="{887C30E2-883F-4FA7-B422-20B2D5DC69E1}" type="sibTrans" cxnId="{F7DAC732-CAF4-44CE-94F7-B06F6A1A0970}">
      <dgm:prSet/>
      <dgm:spPr/>
      <dgm:t>
        <a:bodyPr/>
        <a:lstStyle/>
        <a:p>
          <a:endParaRPr lang="tr-TR"/>
        </a:p>
      </dgm:t>
    </dgm:pt>
    <dgm:pt modelId="{1294930D-7C78-4A04-AEC6-A6F9A485A879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1.9 Milyon</a:t>
          </a:r>
        </a:p>
      </dgm:t>
    </dgm:pt>
    <dgm:pt modelId="{7087838A-48BC-4164-A536-90AF53FC645B}" type="parTrans" cxnId="{1FC6A8AF-D529-499F-B5F6-382A756A32AE}">
      <dgm:prSet/>
      <dgm:spPr/>
      <dgm:t>
        <a:bodyPr/>
        <a:lstStyle/>
        <a:p>
          <a:endParaRPr lang="tr-TR"/>
        </a:p>
      </dgm:t>
    </dgm:pt>
    <dgm:pt modelId="{0E9B3C06-23C4-4904-8DC2-FB78A8C13C6A}" type="sibTrans" cxnId="{1FC6A8AF-D529-499F-B5F6-382A756A32AE}">
      <dgm:prSet/>
      <dgm:spPr/>
      <dgm:t>
        <a:bodyPr/>
        <a:lstStyle/>
        <a:p>
          <a:endParaRPr lang="tr-TR"/>
        </a:p>
      </dgm:t>
    </dgm:pt>
    <dgm:pt modelId="{D40C4FC8-E579-48E5-99FC-41F18C2C95A0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Unity</a:t>
          </a:r>
          <a:r>
            <a:rPr lang="tr-TR" dirty="0"/>
            <a:t> </a:t>
          </a:r>
          <a:r>
            <a:rPr lang="tr-TR" dirty="0" err="1"/>
            <a:t>Ads</a:t>
          </a:r>
          <a:r>
            <a:rPr lang="tr-TR" dirty="0"/>
            <a:t> tarafından ulaşılan cihaz sayısı</a:t>
          </a:r>
        </a:p>
      </dgm:t>
    </dgm:pt>
    <dgm:pt modelId="{5072FC5F-0BD0-45BE-8A30-A2F23A2773EF}" type="parTrans" cxnId="{6E41BD34-2567-40E8-9F4D-C864581807A0}">
      <dgm:prSet/>
      <dgm:spPr/>
      <dgm:t>
        <a:bodyPr/>
        <a:lstStyle/>
        <a:p>
          <a:endParaRPr lang="tr-TR"/>
        </a:p>
      </dgm:t>
    </dgm:pt>
    <dgm:pt modelId="{0B9787A3-1DAE-4160-9EBA-C44407A22DA8}" type="sibTrans" cxnId="{6E41BD34-2567-40E8-9F4D-C864581807A0}">
      <dgm:prSet/>
      <dgm:spPr/>
      <dgm:t>
        <a:bodyPr/>
        <a:lstStyle/>
        <a:p>
          <a:endParaRPr lang="tr-TR"/>
        </a:p>
      </dgm:t>
    </dgm:pt>
    <dgm:pt modelId="{C3C9AF0B-9736-46CD-8749-B45AF489254C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16 Milyon</a:t>
          </a:r>
        </a:p>
      </dgm:t>
    </dgm:pt>
    <dgm:pt modelId="{8F3E911B-B8A4-43F9-A5F3-7B9534A9F300}" type="parTrans" cxnId="{F34B30A9-8463-48E8-BD74-27114A2B178C}">
      <dgm:prSet/>
      <dgm:spPr/>
      <dgm:t>
        <a:bodyPr/>
        <a:lstStyle/>
        <a:p>
          <a:endParaRPr lang="tr-TR"/>
        </a:p>
      </dgm:t>
    </dgm:pt>
    <dgm:pt modelId="{BFC6F199-FC8D-4BE2-8F01-0F62E476DE81}" type="sibTrans" cxnId="{F34B30A9-8463-48E8-BD74-27114A2B178C}">
      <dgm:prSet/>
      <dgm:spPr/>
      <dgm:t>
        <a:bodyPr/>
        <a:lstStyle/>
        <a:p>
          <a:endParaRPr lang="tr-TR"/>
        </a:p>
      </dgm:t>
    </dgm:pt>
    <dgm:pt modelId="{BEDE8084-5FA1-418C-A719-709289407D52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Her ay yayınlanan reklam sayısı</a:t>
          </a:r>
        </a:p>
      </dgm:t>
    </dgm:pt>
    <dgm:pt modelId="{4055D040-3E96-4808-A0FA-BB12BE9D337F}" type="parTrans" cxnId="{00EE355A-C519-4E35-8CBD-71C5F54B334A}">
      <dgm:prSet/>
      <dgm:spPr/>
      <dgm:t>
        <a:bodyPr/>
        <a:lstStyle/>
        <a:p>
          <a:endParaRPr lang="tr-TR"/>
        </a:p>
      </dgm:t>
    </dgm:pt>
    <dgm:pt modelId="{A06B1279-F32A-4673-A4C4-307005812DEF}" type="sibTrans" cxnId="{00EE355A-C519-4E35-8CBD-71C5F54B334A}">
      <dgm:prSet/>
      <dgm:spPr/>
      <dgm:t>
        <a:bodyPr/>
        <a:lstStyle/>
        <a:p>
          <a:endParaRPr lang="tr-TR"/>
        </a:p>
      </dgm:t>
    </dgm:pt>
    <dgm:pt modelId="{CCE116E7-FBF3-43BE-A89E-156445121D6F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50%</a:t>
          </a:r>
        </a:p>
      </dgm:t>
    </dgm:pt>
    <dgm:pt modelId="{5F1F7709-0F58-4343-8768-A6618738A33A}" type="parTrans" cxnId="{169E2D76-8976-44A6-B25A-7EAE1E94745E}">
      <dgm:prSet/>
      <dgm:spPr/>
      <dgm:t>
        <a:bodyPr/>
        <a:lstStyle/>
        <a:p>
          <a:endParaRPr lang="tr-TR"/>
        </a:p>
      </dgm:t>
    </dgm:pt>
    <dgm:pt modelId="{5C1E0DD8-2357-4F69-BDC4-DA0C4FE185AB}" type="sibTrans" cxnId="{169E2D76-8976-44A6-B25A-7EAE1E94745E}">
      <dgm:prSet/>
      <dgm:spPr/>
      <dgm:t>
        <a:bodyPr/>
        <a:lstStyle/>
        <a:p>
          <a:endParaRPr lang="tr-TR"/>
        </a:p>
      </dgm:t>
    </dgm:pt>
    <dgm:pt modelId="{4A0EAFF0-7D0A-4A21-BC9A-488C86A65340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Tüm platformlardaki oyunların </a:t>
          </a:r>
          <a:r>
            <a:rPr lang="tr-TR" dirty="0" err="1"/>
            <a:t>Unity</a:t>
          </a:r>
          <a:r>
            <a:rPr lang="tr-TR" dirty="0"/>
            <a:t> tarafından desteklenme oranı</a:t>
          </a:r>
        </a:p>
      </dgm:t>
    </dgm:pt>
    <dgm:pt modelId="{14AA9917-3A9A-40AA-B2F5-D4E962C76A2A}" type="parTrans" cxnId="{2CB590DC-F470-408C-A730-978C5F789EB8}">
      <dgm:prSet/>
      <dgm:spPr/>
      <dgm:t>
        <a:bodyPr/>
        <a:lstStyle/>
        <a:p>
          <a:endParaRPr lang="tr-TR"/>
        </a:p>
      </dgm:t>
    </dgm:pt>
    <dgm:pt modelId="{7AD24E4B-3959-4FC6-9A38-81F8F4D37433}" type="sibTrans" cxnId="{2CB590DC-F470-408C-A730-978C5F789EB8}">
      <dgm:prSet/>
      <dgm:spPr/>
      <dgm:t>
        <a:bodyPr/>
        <a:lstStyle/>
        <a:p>
          <a:endParaRPr lang="tr-TR"/>
        </a:p>
      </dgm:t>
    </dgm:pt>
    <dgm:pt modelId="{53914607-2F19-4047-92AA-CB46910B86A5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55%</a:t>
          </a:r>
        </a:p>
      </dgm:t>
    </dgm:pt>
    <dgm:pt modelId="{A9F37468-B391-4AEC-A793-3A4A7FC95228}" type="parTrans" cxnId="{E0ADBD04-1627-4600-8204-C452C613DC4A}">
      <dgm:prSet/>
      <dgm:spPr/>
      <dgm:t>
        <a:bodyPr/>
        <a:lstStyle/>
        <a:p>
          <a:endParaRPr lang="tr-TR"/>
        </a:p>
      </dgm:t>
    </dgm:pt>
    <dgm:pt modelId="{BBCF9F69-A9EA-47A5-AA1D-1D19D8648455}" type="sibTrans" cxnId="{E0ADBD04-1627-4600-8204-C452C613DC4A}">
      <dgm:prSet/>
      <dgm:spPr/>
      <dgm:t>
        <a:bodyPr/>
        <a:lstStyle/>
        <a:p>
          <a:endParaRPr lang="tr-TR"/>
        </a:p>
      </dgm:t>
    </dgm:pt>
    <dgm:pt modelId="{05E02159-1190-4001-B569-E43C10CAA8A6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Tüm yeni mobil oyunlarının </a:t>
          </a:r>
          <a:r>
            <a:rPr lang="tr-TR" dirty="0" err="1"/>
            <a:t>Unity</a:t>
          </a:r>
          <a:r>
            <a:rPr lang="tr-TR" dirty="0"/>
            <a:t> tarafından desteklenme oranı</a:t>
          </a:r>
        </a:p>
      </dgm:t>
    </dgm:pt>
    <dgm:pt modelId="{5917D25E-FE97-4AB3-BE29-A33669B36679}" type="parTrans" cxnId="{D7217B28-7593-4477-ABB5-227BE9BC0589}">
      <dgm:prSet/>
      <dgm:spPr/>
      <dgm:t>
        <a:bodyPr/>
        <a:lstStyle/>
        <a:p>
          <a:endParaRPr lang="tr-TR"/>
        </a:p>
      </dgm:t>
    </dgm:pt>
    <dgm:pt modelId="{82A0145D-4553-4DD3-AF52-BB48514C1B1B}" type="sibTrans" cxnId="{D7217B28-7593-4477-ABB5-227BE9BC0589}">
      <dgm:prSet/>
      <dgm:spPr/>
      <dgm:t>
        <a:bodyPr/>
        <a:lstStyle/>
        <a:p>
          <a:endParaRPr lang="tr-TR"/>
        </a:p>
      </dgm:t>
    </dgm:pt>
    <dgm:pt modelId="{D1D227C9-69E1-4E74-9C0F-164A6FACE3E4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60%</a:t>
          </a:r>
        </a:p>
      </dgm:t>
    </dgm:pt>
    <dgm:pt modelId="{B51E7D7A-EE57-4A5C-975E-9E86497244AF}" type="parTrans" cxnId="{EF95963A-30D2-4169-BE0A-02FFF4FF30A4}">
      <dgm:prSet/>
      <dgm:spPr/>
      <dgm:t>
        <a:bodyPr/>
        <a:lstStyle/>
        <a:p>
          <a:endParaRPr lang="tr-TR"/>
        </a:p>
      </dgm:t>
    </dgm:pt>
    <dgm:pt modelId="{122346CC-D571-4A61-8F57-2DAE71E2F16A}" type="sibTrans" cxnId="{EF95963A-30D2-4169-BE0A-02FFF4FF30A4}">
      <dgm:prSet/>
      <dgm:spPr/>
      <dgm:t>
        <a:bodyPr/>
        <a:lstStyle/>
        <a:p>
          <a:endParaRPr lang="tr-TR"/>
        </a:p>
      </dgm:t>
    </dgm:pt>
    <dgm:pt modelId="{924901B7-6589-4FE1-93E6-206A70923421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Tüm AR/VR içeriğinin </a:t>
          </a:r>
          <a:r>
            <a:rPr lang="tr-TR" dirty="0" err="1"/>
            <a:t>Unity</a:t>
          </a:r>
          <a:r>
            <a:rPr lang="tr-TR" dirty="0"/>
            <a:t> tarafından desteklenme oranı</a:t>
          </a:r>
        </a:p>
      </dgm:t>
    </dgm:pt>
    <dgm:pt modelId="{033B445A-EADE-4F8F-9A5A-E6F00FF35A86}" type="parTrans" cxnId="{57247B0E-1C98-467F-A159-4C089A50AA28}">
      <dgm:prSet/>
      <dgm:spPr/>
      <dgm:t>
        <a:bodyPr/>
        <a:lstStyle/>
        <a:p>
          <a:endParaRPr lang="tr-TR"/>
        </a:p>
      </dgm:t>
    </dgm:pt>
    <dgm:pt modelId="{7437E33B-11B7-4B63-8FB5-B4D84D598E6A}" type="sibTrans" cxnId="{57247B0E-1C98-467F-A159-4C089A50AA28}">
      <dgm:prSet/>
      <dgm:spPr/>
      <dgm:t>
        <a:bodyPr/>
        <a:lstStyle/>
        <a:p>
          <a:endParaRPr lang="tr-TR"/>
        </a:p>
      </dgm:t>
    </dgm:pt>
    <dgm:pt modelId="{64CA95A9-8325-4215-AA51-6569C0C1D85C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100%</a:t>
          </a:r>
        </a:p>
      </dgm:t>
    </dgm:pt>
    <dgm:pt modelId="{113018B4-01CE-4C43-AF33-96D70CF2B20A}" type="parTrans" cxnId="{116ABD11-4B64-4D63-9A21-BE904036ADD1}">
      <dgm:prSet/>
      <dgm:spPr/>
      <dgm:t>
        <a:bodyPr/>
        <a:lstStyle/>
        <a:p>
          <a:endParaRPr lang="tr-TR"/>
        </a:p>
      </dgm:t>
    </dgm:pt>
    <dgm:pt modelId="{338045FC-E947-480D-A300-82D82B404C48}" type="sibTrans" cxnId="{116ABD11-4B64-4D63-9A21-BE904036ADD1}">
      <dgm:prSet/>
      <dgm:spPr/>
      <dgm:t>
        <a:bodyPr/>
        <a:lstStyle/>
        <a:p>
          <a:endParaRPr lang="tr-TR"/>
        </a:p>
      </dgm:t>
    </dgm:pt>
    <dgm:pt modelId="{EEC3F2F6-2D10-4EA1-9FD2-7D79673A249A}">
      <dgm:prSet phldrT="[Metin]"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Unity</a:t>
          </a:r>
          <a:r>
            <a:rPr lang="tr-TR" dirty="0"/>
            <a:t> kullanıcılarının olduğu ülke oranı</a:t>
          </a:r>
        </a:p>
      </dgm:t>
    </dgm:pt>
    <dgm:pt modelId="{74943CBB-2E87-4ABD-B02C-C08CCF9552D7}" type="parTrans" cxnId="{135A671E-403C-4619-AEE5-12F01921AD0E}">
      <dgm:prSet/>
      <dgm:spPr/>
      <dgm:t>
        <a:bodyPr/>
        <a:lstStyle/>
        <a:p>
          <a:endParaRPr lang="tr-TR"/>
        </a:p>
      </dgm:t>
    </dgm:pt>
    <dgm:pt modelId="{282CD76C-871A-4C8B-922D-5C610B66E825}" type="sibTrans" cxnId="{135A671E-403C-4619-AEE5-12F01921AD0E}">
      <dgm:prSet/>
      <dgm:spPr/>
      <dgm:t>
        <a:bodyPr/>
        <a:lstStyle/>
        <a:p>
          <a:endParaRPr lang="tr-TR"/>
        </a:p>
      </dgm:t>
    </dgm:pt>
    <dgm:pt modelId="{0C7D6AEF-D944-4F30-850D-E7AE0ABCF7E9}" type="pres">
      <dgm:prSet presAssocID="{062E0F17-FD08-4986-AF4F-8F4DBC9C9352}" presName="diagram" presStyleCnt="0">
        <dgm:presLayoutVars>
          <dgm:dir/>
          <dgm:resizeHandles val="exact"/>
        </dgm:presLayoutVars>
      </dgm:prSet>
      <dgm:spPr/>
    </dgm:pt>
    <dgm:pt modelId="{B85BC2B7-2E73-4AF4-B0AE-BF4C18E37768}" type="pres">
      <dgm:prSet presAssocID="{25B7A599-01A6-4E57-B5D7-0E75262A5BD7}" presName="node" presStyleLbl="node1" presStyleIdx="0" presStyleCnt="8">
        <dgm:presLayoutVars>
          <dgm:bulletEnabled val="1"/>
        </dgm:presLayoutVars>
      </dgm:prSet>
      <dgm:spPr/>
    </dgm:pt>
    <dgm:pt modelId="{50D55164-E09F-44FA-8B3D-B1E54BEA6628}" type="pres">
      <dgm:prSet presAssocID="{222F34F7-82E5-491A-ADAA-E8A8BC8A070D}" presName="sibTrans" presStyleCnt="0"/>
      <dgm:spPr/>
    </dgm:pt>
    <dgm:pt modelId="{B0925F41-47C8-4757-B8A4-995BE06DC9B4}" type="pres">
      <dgm:prSet presAssocID="{47987AB9-6AA5-43AF-A9D4-F8C4A0685FB0}" presName="node" presStyleLbl="node1" presStyleIdx="1" presStyleCnt="8">
        <dgm:presLayoutVars>
          <dgm:bulletEnabled val="1"/>
        </dgm:presLayoutVars>
      </dgm:prSet>
      <dgm:spPr/>
    </dgm:pt>
    <dgm:pt modelId="{D8D5EBBD-1754-4877-A94D-400EFBB3C464}" type="pres">
      <dgm:prSet presAssocID="{0A395F0A-1E96-40DA-97CC-E19C530817B7}" presName="sibTrans" presStyleCnt="0"/>
      <dgm:spPr/>
    </dgm:pt>
    <dgm:pt modelId="{C32636FB-F4D6-4A27-899B-CAC2D7FD6087}" type="pres">
      <dgm:prSet presAssocID="{1294930D-7C78-4A04-AEC6-A6F9A485A879}" presName="node" presStyleLbl="node1" presStyleIdx="2" presStyleCnt="8">
        <dgm:presLayoutVars>
          <dgm:bulletEnabled val="1"/>
        </dgm:presLayoutVars>
      </dgm:prSet>
      <dgm:spPr/>
    </dgm:pt>
    <dgm:pt modelId="{857769B2-CBD8-4930-8397-23DDFBAB8FC8}" type="pres">
      <dgm:prSet presAssocID="{0E9B3C06-23C4-4904-8DC2-FB78A8C13C6A}" presName="sibTrans" presStyleCnt="0"/>
      <dgm:spPr/>
    </dgm:pt>
    <dgm:pt modelId="{9B3D3D09-0818-41CF-8534-A551755BF5F4}" type="pres">
      <dgm:prSet presAssocID="{C3C9AF0B-9736-46CD-8749-B45AF489254C}" presName="node" presStyleLbl="node1" presStyleIdx="3" presStyleCnt="8">
        <dgm:presLayoutVars>
          <dgm:bulletEnabled val="1"/>
        </dgm:presLayoutVars>
      </dgm:prSet>
      <dgm:spPr/>
    </dgm:pt>
    <dgm:pt modelId="{8825AB06-0627-47B1-A49B-0504EF35C8F8}" type="pres">
      <dgm:prSet presAssocID="{BFC6F199-FC8D-4BE2-8F01-0F62E476DE81}" presName="sibTrans" presStyleCnt="0"/>
      <dgm:spPr/>
    </dgm:pt>
    <dgm:pt modelId="{B84EA8CD-30B6-4136-ABA6-24B52E06B0FB}" type="pres">
      <dgm:prSet presAssocID="{CCE116E7-FBF3-43BE-A89E-156445121D6F}" presName="node" presStyleLbl="node1" presStyleIdx="4" presStyleCnt="8">
        <dgm:presLayoutVars>
          <dgm:bulletEnabled val="1"/>
        </dgm:presLayoutVars>
      </dgm:prSet>
      <dgm:spPr/>
    </dgm:pt>
    <dgm:pt modelId="{6AB32778-E9F9-40D2-ADBD-7895B7F2FB90}" type="pres">
      <dgm:prSet presAssocID="{5C1E0DD8-2357-4F69-BDC4-DA0C4FE185AB}" presName="sibTrans" presStyleCnt="0"/>
      <dgm:spPr/>
    </dgm:pt>
    <dgm:pt modelId="{F30CB134-296B-4A38-8DE7-AA5B7CD59134}" type="pres">
      <dgm:prSet presAssocID="{53914607-2F19-4047-92AA-CB46910B86A5}" presName="node" presStyleLbl="node1" presStyleIdx="5" presStyleCnt="8">
        <dgm:presLayoutVars>
          <dgm:bulletEnabled val="1"/>
        </dgm:presLayoutVars>
      </dgm:prSet>
      <dgm:spPr/>
    </dgm:pt>
    <dgm:pt modelId="{13C78212-0AF2-4330-9B67-440B2E6653CE}" type="pres">
      <dgm:prSet presAssocID="{BBCF9F69-A9EA-47A5-AA1D-1D19D8648455}" presName="sibTrans" presStyleCnt="0"/>
      <dgm:spPr/>
    </dgm:pt>
    <dgm:pt modelId="{7E4F8AEB-C849-4FEA-BAB7-8157DE135FE2}" type="pres">
      <dgm:prSet presAssocID="{D1D227C9-69E1-4E74-9C0F-164A6FACE3E4}" presName="node" presStyleLbl="node1" presStyleIdx="6" presStyleCnt="8">
        <dgm:presLayoutVars>
          <dgm:bulletEnabled val="1"/>
        </dgm:presLayoutVars>
      </dgm:prSet>
      <dgm:spPr/>
    </dgm:pt>
    <dgm:pt modelId="{E33F0307-BDB1-4A5B-8E3B-D6B0680A3B3A}" type="pres">
      <dgm:prSet presAssocID="{122346CC-D571-4A61-8F57-2DAE71E2F16A}" presName="sibTrans" presStyleCnt="0"/>
      <dgm:spPr/>
    </dgm:pt>
    <dgm:pt modelId="{FD6F4250-1A16-42A3-BBFB-BC3E9967D0F8}" type="pres">
      <dgm:prSet presAssocID="{64CA95A9-8325-4215-AA51-6569C0C1D85C}" presName="node" presStyleLbl="node1" presStyleIdx="7" presStyleCnt="8" custLinFactNeighborX="126">
        <dgm:presLayoutVars>
          <dgm:bulletEnabled val="1"/>
        </dgm:presLayoutVars>
      </dgm:prSet>
      <dgm:spPr/>
    </dgm:pt>
  </dgm:ptLst>
  <dgm:cxnLst>
    <dgm:cxn modelId="{E0ADBD04-1627-4600-8204-C452C613DC4A}" srcId="{062E0F17-FD08-4986-AF4F-8F4DBC9C9352}" destId="{53914607-2F19-4047-92AA-CB46910B86A5}" srcOrd="5" destOrd="0" parTransId="{A9F37468-B391-4AEC-A793-3A4A7FC95228}" sibTransId="{BBCF9F69-A9EA-47A5-AA1D-1D19D8648455}"/>
    <dgm:cxn modelId="{57247B0E-1C98-467F-A159-4C089A50AA28}" srcId="{D1D227C9-69E1-4E74-9C0F-164A6FACE3E4}" destId="{924901B7-6589-4FE1-93E6-206A70923421}" srcOrd="0" destOrd="0" parTransId="{033B445A-EADE-4F8F-9A5A-E6F00FF35A86}" sibTransId="{7437E33B-11B7-4B63-8FB5-B4D84D598E6A}"/>
    <dgm:cxn modelId="{116ABD11-4B64-4D63-9A21-BE904036ADD1}" srcId="{062E0F17-FD08-4986-AF4F-8F4DBC9C9352}" destId="{64CA95A9-8325-4215-AA51-6569C0C1D85C}" srcOrd="7" destOrd="0" parTransId="{113018B4-01CE-4C43-AF33-96D70CF2B20A}" sibTransId="{338045FC-E947-480D-A300-82D82B404C48}"/>
    <dgm:cxn modelId="{736C6E19-BE1A-48B3-B491-120F9DB14E96}" srcId="{062E0F17-FD08-4986-AF4F-8F4DBC9C9352}" destId="{47987AB9-6AA5-43AF-A9D4-F8C4A0685FB0}" srcOrd="1" destOrd="0" parTransId="{E8D00A25-F9C5-481B-9607-B9E32BC936EB}" sibTransId="{0A395F0A-1E96-40DA-97CC-E19C530817B7}"/>
    <dgm:cxn modelId="{F1A8951B-0BDD-415B-AA1D-E132FA323A10}" srcId="{25B7A599-01A6-4E57-B5D7-0E75262A5BD7}" destId="{21802F1F-AC2C-4F5E-9AEC-7D64B9302A84}" srcOrd="0" destOrd="0" parTransId="{66A087E1-D9EF-473C-9A29-082628D3A2C9}" sibTransId="{80BD96F2-9652-4412-8E24-817C81F1C7B5}"/>
    <dgm:cxn modelId="{A9F58A1C-DF9D-45E5-9970-0622BDD7B0B0}" type="presOf" srcId="{64CA95A9-8325-4215-AA51-6569C0C1D85C}" destId="{FD6F4250-1A16-42A3-BBFB-BC3E9967D0F8}" srcOrd="0" destOrd="0" presId="urn:microsoft.com/office/officeart/2005/8/layout/default"/>
    <dgm:cxn modelId="{135A671E-403C-4619-AEE5-12F01921AD0E}" srcId="{64CA95A9-8325-4215-AA51-6569C0C1D85C}" destId="{EEC3F2F6-2D10-4EA1-9FD2-7D79673A249A}" srcOrd="0" destOrd="0" parTransId="{74943CBB-2E87-4ABD-B02C-C08CCF9552D7}" sibTransId="{282CD76C-871A-4C8B-922D-5C610B66E825}"/>
    <dgm:cxn modelId="{D7217B28-7593-4477-ABB5-227BE9BC0589}" srcId="{53914607-2F19-4047-92AA-CB46910B86A5}" destId="{05E02159-1190-4001-B569-E43C10CAA8A6}" srcOrd="0" destOrd="0" parTransId="{5917D25E-FE97-4AB3-BE29-A33669B36679}" sibTransId="{82A0145D-4553-4DD3-AF52-BB48514C1B1B}"/>
    <dgm:cxn modelId="{F7DAC732-CAF4-44CE-94F7-B06F6A1A0970}" srcId="{47987AB9-6AA5-43AF-A9D4-F8C4A0685FB0}" destId="{68A0E4D2-0D86-4D06-ABB0-D648E508D64B}" srcOrd="0" destOrd="0" parTransId="{408C7842-F495-4209-9D1E-40E5CACD6C7D}" sibTransId="{887C30E2-883F-4FA7-B422-20B2D5DC69E1}"/>
    <dgm:cxn modelId="{E6A28733-7918-4469-8E44-29BEEE2B75C6}" type="presOf" srcId="{05E02159-1190-4001-B569-E43C10CAA8A6}" destId="{F30CB134-296B-4A38-8DE7-AA5B7CD59134}" srcOrd="0" destOrd="1" presId="urn:microsoft.com/office/officeart/2005/8/layout/default"/>
    <dgm:cxn modelId="{6E41BD34-2567-40E8-9F4D-C864581807A0}" srcId="{1294930D-7C78-4A04-AEC6-A6F9A485A879}" destId="{D40C4FC8-E579-48E5-99FC-41F18C2C95A0}" srcOrd="0" destOrd="0" parTransId="{5072FC5F-0BD0-45BE-8A30-A2F23A2773EF}" sibTransId="{0B9787A3-1DAE-4160-9EBA-C44407A22DA8}"/>
    <dgm:cxn modelId="{EF95963A-30D2-4169-BE0A-02FFF4FF30A4}" srcId="{062E0F17-FD08-4986-AF4F-8F4DBC9C9352}" destId="{D1D227C9-69E1-4E74-9C0F-164A6FACE3E4}" srcOrd="6" destOrd="0" parTransId="{B51E7D7A-EE57-4A5C-975E-9E86497244AF}" sibTransId="{122346CC-D571-4A61-8F57-2DAE71E2F16A}"/>
    <dgm:cxn modelId="{6202583C-A8B6-4ECD-A15F-6D1A1962C579}" type="presOf" srcId="{4A0EAFF0-7D0A-4A21-BC9A-488C86A65340}" destId="{B84EA8CD-30B6-4136-ABA6-24B52E06B0FB}" srcOrd="0" destOrd="1" presId="urn:microsoft.com/office/officeart/2005/8/layout/default"/>
    <dgm:cxn modelId="{FEEA0973-866F-4AEF-85FD-F922E43D7CA2}" type="presOf" srcId="{53914607-2F19-4047-92AA-CB46910B86A5}" destId="{F30CB134-296B-4A38-8DE7-AA5B7CD59134}" srcOrd="0" destOrd="0" presId="urn:microsoft.com/office/officeart/2005/8/layout/default"/>
    <dgm:cxn modelId="{595E1653-CA58-4D6A-B623-3A5E75EF9AEF}" type="presOf" srcId="{47987AB9-6AA5-43AF-A9D4-F8C4A0685FB0}" destId="{B0925F41-47C8-4757-B8A4-995BE06DC9B4}" srcOrd="0" destOrd="0" presId="urn:microsoft.com/office/officeart/2005/8/layout/default"/>
    <dgm:cxn modelId="{169E2D76-8976-44A6-B25A-7EAE1E94745E}" srcId="{062E0F17-FD08-4986-AF4F-8F4DBC9C9352}" destId="{CCE116E7-FBF3-43BE-A89E-156445121D6F}" srcOrd="4" destOrd="0" parTransId="{5F1F7709-0F58-4343-8768-A6618738A33A}" sibTransId="{5C1E0DD8-2357-4F69-BDC4-DA0C4FE185AB}"/>
    <dgm:cxn modelId="{00EE355A-C519-4E35-8CBD-71C5F54B334A}" srcId="{C3C9AF0B-9736-46CD-8749-B45AF489254C}" destId="{BEDE8084-5FA1-418C-A719-709289407D52}" srcOrd="0" destOrd="0" parTransId="{4055D040-3E96-4808-A0FA-BB12BE9D337F}" sibTransId="{A06B1279-F32A-4673-A4C4-307005812DEF}"/>
    <dgm:cxn modelId="{4E52907F-1FF3-4F74-A50E-0D0814C34314}" type="presOf" srcId="{BEDE8084-5FA1-418C-A719-709289407D52}" destId="{9B3D3D09-0818-41CF-8534-A551755BF5F4}" srcOrd="0" destOrd="1" presId="urn:microsoft.com/office/officeart/2005/8/layout/default"/>
    <dgm:cxn modelId="{FAA2B185-C630-41A5-9F2F-5715C8772D29}" type="presOf" srcId="{062E0F17-FD08-4986-AF4F-8F4DBC9C9352}" destId="{0C7D6AEF-D944-4F30-850D-E7AE0ABCF7E9}" srcOrd="0" destOrd="0" presId="urn:microsoft.com/office/officeart/2005/8/layout/default"/>
    <dgm:cxn modelId="{989C538F-9FFB-4720-B5C0-2F7A69CC153B}" type="presOf" srcId="{CCE116E7-FBF3-43BE-A89E-156445121D6F}" destId="{B84EA8CD-30B6-4136-ABA6-24B52E06B0FB}" srcOrd="0" destOrd="0" presId="urn:microsoft.com/office/officeart/2005/8/layout/default"/>
    <dgm:cxn modelId="{F3C7BA9C-B45B-4402-8C4D-7A30DB04CA2C}" type="presOf" srcId="{C3C9AF0B-9736-46CD-8749-B45AF489254C}" destId="{9B3D3D09-0818-41CF-8534-A551755BF5F4}" srcOrd="0" destOrd="0" presId="urn:microsoft.com/office/officeart/2005/8/layout/default"/>
    <dgm:cxn modelId="{46365D9F-5D34-4E3F-8945-7ECB02DCF1AE}" type="presOf" srcId="{68A0E4D2-0D86-4D06-ABB0-D648E508D64B}" destId="{B0925F41-47C8-4757-B8A4-995BE06DC9B4}" srcOrd="0" destOrd="1" presId="urn:microsoft.com/office/officeart/2005/8/layout/default"/>
    <dgm:cxn modelId="{F34B30A9-8463-48E8-BD74-27114A2B178C}" srcId="{062E0F17-FD08-4986-AF4F-8F4DBC9C9352}" destId="{C3C9AF0B-9736-46CD-8749-B45AF489254C}" srcOrd="3" destOrd="0" parTransId="{8F3E911B-B8A4-43F9-A5F3-7B9534A9F300}" sibTransId="{BFC6F199-FC8D-4BE2-8F01-0F62E476DE81}"/>
    <dgm:cxn modelId="{7265ACAB-52DD-42BF-80BD-7AB555796474}" type="presOf" srcId="{EEC3F2F6-2D10-4EA1-9FD2-7D79673A249A}" destId="{FD6F4250-1A16-42A3-BBFB-BC3E9967D0F8}" srcOrd="0" destOrd="1" presId="urn:microsoft.com/office/officeart/2005/8/layout/default"/>
    <dgm:cxn modelId="{1FC6A8AF-D529-499F-B5F6-382A756A32AE}" srcId="{062E0F17-FD08-4986-AF4F-8F4DBC9C9352}" destId="{1294930D-7C78-4A04-AEC6-A6F9A485A879}" srcOrd="2" destOrd="0" parTransId="{7087838A-48BC-4164-A536-90AF53FC645B}" sibTransId="{0E9B3C06-23C4-4904-8DC2-FB78A8C13C6A}"/>
    <dgm:cxn modelId="{98FC48BB-6C0E-4FBA-8BF9-AFB295640850}" srcId="{062E0F17-FD08-4986-AF4F-8F4DBC9C9352}" destId="{25B7A599-01A6-4E57-B5D7-0E75262A5BD7}" srcOrd="0" destOrd="0" parTransId="{FD8313AD-2B7A-42C2-9920-F618AF563381}" sibTransId="{222F34F7-82E5-491A-ADAA-E8A8BC8A070D}"/>
    <dgm:cxn modelId="{A7D0F4C2-AE3E-4098-A334-DA7CD46E58F6}" type="presOf" srcId="{924901B7-6589-4FE1-93E6-206A70923421}" destId="{7E4F8AEB-C849-4FEA-BAB7-8157DE135FE2}" srcOrd="0" destOrd="1" presId="urn:microsoft.com/office/officeart/2005/8/layout/default"/>
    <dgm:cxn modelId="{ABBD95CF-A7D0-47BB-8E21-60442225205A}" type="presOf" srcId="{1294930D-7C78-4A04-AEC6-A6F9A485A879}" destId="{C32636FB-F4D6-4A27-899B-CAC2D7FD6087}" srcOrd="0" destOrd="0" presId="urn:microsoft.com/office/officeart/2005/8/layout/default"/>
    <dgm:cxn modelId="{2CB590DC-F470-408C-A730-978C5F789EB8}" srcId="{CCE116E7-FBF3-43BE-A89E-156445121D6F}" destId="{4A0EAFF0-7D0A-4A21-BC9A-488C86A65340}" srcOrd="0" destOrd="0" parTransId="{14AA9917-3A9A-40AA-B2F5-D4E962C76A2A}" sibTransId="{7AD24E4B-3959-4FC6-9A38-81F8F4D37433}"/>
    <dgm:cxn modelId="{1BA408E1-F7AE-4072-A1FB-28855D152734}" type="presOf" srcId="{D1D227C9-69E1-4E74-9C0F-164A6FACE3E4}" destId="{7E4F8AEB-C849-4FEA-BAB7-8157DE135FE2}" srcOrd="0" destOrd="0" presId="urn:microsoft.com/office/officeart/2005/8/layout/default"/>
    <dgm:cxn modelId="{D8F93CE7-4025-465D-ADBD-926F190A9772}" type="presOf" srcId="{D40C4FC8-E579-48E5-99FC-41F18C2C95A0}" destId="{C32636FB-F4D6-4A27-899B-CAC2D7FD6087}" srcOrd="0" destOrd="1" presId="urn:microsoft.com/office/officeart/2005/8/layout/default"/>
    <dgm:cxn modelId="{587BFEEB-9844-479C-BB3E-78CB8E19F936}" type="presOf" srcId="{25B7A599-01A6-4E57-B5D7-0E75262A5BD7}" destId="{B85BC2B7-2E73-4AF4-B0AE-BF4C18E37768}" srcOrd="0" destOrd="0" presId="urn:microsoft.com/office/officeart/2005/8/layout/default"/>
    <dgm:cxn modelId="{F36FC9F4-BFA8-4F83-B359-CCC05E9FC6F7}" type="presOf" srcId="{21802F1F-AC2C-4F5E-9AEC-7D64B9302A84}" destId="{B85BC2B7-2E73-4AF4-B0AE-BF4C18E37768}" srcOrd="0" destOrd="1" presId="urn:microsoft.com/office/officeart/2005/8/layout/default"/>
    <dgm:cxn modelId="{ADC2E20E-2D29-47F8-8E6A-27819E7BB758}" type="presParOf" srcId="{0C7D6AEF-D944-4F30-850D-E7AE0ABCF7E9}" destId="{B85BC2B7-2E73-4AF4-B0AE-BF4C18E37768}" srcOrd="0" destOrd="0" presId="urn:microsoft.com/office/officeart/2005/8/layout/default"/>
    <dgm:cxn modelId="{FA2AB796-70DD-41C1-8D65-F3CCFDD52399}" type="presParOf" srcId="{0C7D6AEF-D944-4F30-850D-E7AE0ABCF7E9}" destId="{50D55164-E09F-44FA-8B3D-B1E54BEA6628}" srcOrd="1" destOrd="0" presId="urn:microsoft.com/office/officeart/2005/8/layout/default"/>
    <dgm:cxn modelId="{240C4CA7-D9FB-4E91-92AB-713185039465}" type="presParOf" srcId="{0C7D6AEF-D944-4F30-850D-E7AE0ABCF7E9}" destId="{B0925F41-47C8-4757-B8A4-995BE06DC9B4}" srcOrd="2" destOrd="0" presId="urn:microsoft.com/office/officeart/2005/8/layout/default"/>
    <dgm:cxn modelId="{FFD489B0-3421-48F4-A27E-B6EAF0B58BC0}" type="presParOf" srcId="{0C7D6AEF-D944-4F30-850D-E7AE0ABCF7E9}" destId="{D8D5EBBD-1754-4877-A94D-400EFBB3C464}" srcOrd="3" destOrd="0" presId="urn:microsoft.com/office/officeart/2005/8/layout/default"/>
    <dgm:cxn modelId="{80862E6F-EEC5-4306-BA1A-F79D8016D3FC}" type="presParOf" srcId="{0C7D6AEF-D944-4F30-850D-E7AE0ABCF7E9}" destId="{C32636FB-F4D6-4A27-899B-CAC2D7FD6087}" srcOrd="4" destOrd="0" presId="urn:microsoft.com/office/officeart/2005/8/layout/default"/>
    <dgm:cxn modelId="{E7CD53A3-72DD-4A75-85CA-94EFEFEF76BD}" type="presParOf" srcId="{0C7D6AEF-D944-4F30-850D-E7AE0ABCF7E9}" destId="{857769B2-CBD8-4930-8397-23DDFBAB8FC8}" srcOrd="5" destOrd="0" presId="urn:microsoft.com/office/officeart/2005/8/layout/default"/>
    <dgm:cxn modelId="{FDB3A545-66C4-4A29-8DC3-8976409BE2C3}" type="presParOf" srcId="{0C7D6AEF-D944-4F30-850D-E7AE0ABCF7E9}" destId="{9B3D3D09-0818-41CF-8534-A551755BF5F4}" srcOrd="6" destOrd="0" presId="urn:microsoft.com/office/officeart/2005/8/layout/default"/>
    <dgm:cxn modelId="{CEDEA8F0-1314-49C3-BC5A-EF3EAF4CBA0F}" type="presParOf" srcId="{0C7D6AEF-D944-4F30-850D-E7AE0ABCF7E9}" destId="{8825AB06-0627-47B1-A49B-0504EF35C8F8}" srcOrd="7" destOrd="0" presId="urn:microsoft.com/office/officeart/2005/8/layout/default"/>
    <dgm:cxn modelId="{1BFCEE50-F2E5-4258-BBD6-2BB1439358E0}" type="presParOf" srcId="{0C7D6AEF-D944-4F30-850D-E7AE0ABCF7E9}" destId="{B84EA8CD-30B6-4136-ABA6-24B52E06B0FB}" srcOrd="8" destOrd="0" presId="urn:microsoft.com/office/officeart/2005/8/layout/default"/>
    <dgm:cxn modelId="{1913194C-D044-41E3-945D-F7A23F612E42}" type="presParOf" srcId="{0C7D6AEF-D944-4F30-850D-E7AE0ABCF7E9}" destId="{6AB32778-E9F9-40D2-ADBD-7895B7F2FB90}" srcOrd="9" destOrd="0" presId="urn:microsoft.com/office/officeart/2005/8/layout/default"/>
    <dgm:cxn modelId="{44E48451-29EF-4AE7-8853-183EE1262B3F}" type="presParOf" srcId="{0C7D6AEF-D944-4F30-850D-E7AE0ABCF7E9}" destId="{F30CB134-296B-4A38-8DE7-AA5B7CD59134}" srcOrd="10" destOrd="0" presId="urn:microsoft.com/office/officeart/2005/8/layout/default"/>
    <dgm:cxn modelId="{2204FC1F-15F0-4849-8EE1-61E4D81F1ED7}" type="presParOf" srcId="{0C7D6AEF-D944-4F30-850D-E7AE0ABCF7E9}" destId="{13C78212-0AF2-4330-9B67-440B2E6653CE}" srcOrd="11" destOrd="0" presId="urn:microsoft.com/office/officeart/2005/8/layout/default"/>
    <dgm:cxn modelId="{7C8EB124-1264-4836-9C84-766742B91E5F}" type="presParOf" srcId="{0C7D6AEF-D944-4F30-850D-E7AE0ABCF7E9}" destId="{7E4F8AEB-C849-4FEA-BAB7-8157DE135FE2}" srcOrd="12" destOrd="0" presId="urn:microsoft.com/office/officeart/2005/8/layout/default"/>
    <dgm:cxn modelId="{6DD8EBF0-5036-46F5-B05E-1683F620FACC}" type="presParOf" srcId="{0C7D6AEF-D944-4F30-850D-E7AE0ABCF7E9}" destId="{E33F0307-BDB1-4A5B-8E3B-D6B0680A3B3A}" srcOrd="13" destOrd="0" presId="urn:microsoft.com/office/officeart/2005/8/layout/default"/>
    <dgm:cxn modelId="{99751EAF-F623-4E33-8075-B43CCB52C1A3}" type="presParOf" srcId="{0C7D6AEF-D944-4F30-850D-E7AE0ABCF7E9}" destId="{FD6F4250-1A16-42A3-BBFB-BC3E9967D0F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D705F-6002-4929-84B0-4691CA9D3D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4EEBC0-D82A-44ED-9C76-E753330FA613}">
      <dgm:prSet/>
      <dgm:spPr/>
      <dgm:t>
        <a:bodyPr/>
        <a:lstStyle/>
        <a:p>
          <a:r>
            <a:rPr lang="tr-TR"/>
            <a:t>Asset’in desteği nasıl? </a:t>
          </a:r>
          <a:endParaRPr lang="en-US"/>
        </a:p>
      </dgm:t>
    </dgm:pt>
    <dgm:pt modelId="{3A6CD6A7-179D-479F-AA17-7C97229461A6}" type="parTrans" cxnId="{E999FEE9-D7DC-44D7-BAE3-58351D516DD5}">
      <dgm:prSet/>
      <dgm:spPr/>
      <dgm:t>
        <a:bodyPr/>
        <a:lstStyle/>
        <a:p>
          <a:endParaRPr lang="en-US"/>
        </a:p>
      </dgm:t>
    </dgm:pt>
    <dgm:pt modelId="{91CE9CFD-DFE1-485B-96A3-0BE1EF076A34}" type="sibTrans" cxnId="{E999FEE9-D7DC-44D7-BAE3-58351D516DD5}">
      <dgm:prSet/>
      <dgm:spPr/>
      <dgm:t>
        <a:bodyPr/>
        <a:lstStyle/>
        <a:p>
          <a:endParaRPr lang="en-US"/>
        </a:p>
      </dgm:t>
    </dgm:pt>
    <dgm:pt modelId="{6FEE5AF4-A0AD-411A-AD52-C9596B34E8A4}">
      <dgm:prSet/>
      <dgm:spPr/>
      <dgm:t>
        <a:bodyPr/>
        <a:lstStyle/>
        <a:p>
          <a:r>
            <a:rPr lang="tr-TR" dirty="0"/>
            <a:t>Ürünü geliştiren ürününün arkasında duruyor mu?</a:t>
          </a:r>
          <a:endParaRPr lang="en-US" dirty="0"/>
        </a:p>
      </dgm:t>
    </dgm:pt>
    <dgm:pt modelId="{25CA6AA2-9595-450F-BFC3-9AE501C80EDB}" type="parTrans" cxnId="{3A5DCE99-915D-42D6-9E60-EE53AABC60A6}">
      <dgm:prSet/>
      <dgm:spPr/>
      <dgm:t>
        <a:bodyPr/>
        <a:lstStyle/>
        <a:p>
          <a:endParaRPr lang="en-US"/>
        </a:p>
      </dgm:t>
    </dgm:pt>
    <dgm:pt modelId="{04551131-85E5-40A6-9831-28B675DD5919}" type="sibTrans" cxnId="{3A5DCE99-915D-42D6-9E60-EE53AABC60A6}">
      <dgm:prSet/>
      <dgm:spPr/>
      <dgm:t>
        <a:bodyPr/>
        <a:lstStyle/>
        <a:p>
          <a:endParaRPr lang="en-US"/>
        </a:p>
      </dgm:t>
    </dgm:pt>
    <dgm:pt modelId="{85838902-5B5F-409D-B51F-B65FD0A8A055}">
      <dgm:prSet/>
      <dgm:spPr/>
      <dgm:t>
        <a:bodyPr/>
        <a:lstStyle/>
        <a:p>
          <a:r>
            <a:rPr lang="tr-TR"/>
            <a:t>Bunu anlamanın yolları;</a:t>
          </a:r>
          <a:endParaRPr lang="en-US"/>
        </a:p>
      </dgm:t>
    </dgm:pt>
    <dgm:pt modelId="{EA84A660-3302-4EAD-B10D-0037EEDFAFA6}" type="parTrans" cxnId="{FC22279F-6DC9-4459-AAB0-45AA8A96BA50}">
      <dgm:prSet/>
      <dgm:spPr/>
      <dgm:t>
        <a:bodyPr/>
        <a:lstStyle/>
        <a:p>
          <a:endParaRPr lang="en-US"/>
        </a:p>
      </dgm:t>
    </dgm:pt>
    <dgm:pt modelId="{13C104D1-EFA2-46D2-828A-E59DD5AD3F88}" type="sibTrans" cxnId="{FC22279F-6DC9-4459-AAB0-45AA8A96BA50}">
      <dgm:prSet/>
      <dgm:spPr/>
      <dgm:t>
        <a:bodyPr/>
        <a:lstStyle/>
        <a:p>
          <a:endParaRPr lang="en-US"/>
        </a:p>
      </dgm:t>
    </dgm:pt>
    <dgm:pt modelId="{34729B8B-2BD2-4BE9-897F-3AD970CB1D8B}">
      <dgm:prSet/>
      <dgm:spPr/>
      <dgm:t>
        <a:bodyPr/>
        <a:lstStyle/>
        <a:p>
          <a:r>
            <a:rPr lang="tr-TR"/>
            <a:t>Forumu var mı? Varsa formuna bakılabilir.</a:t>
          </a:r>
          <a:endParaRPr lang="en-US"/>
        </a:p>
      </dgm:t>
    </dgm:pt>
    <dgm:pt modelId="{8B9B762D-958A-49E5-BD79-A0C07DE4F9D2}" type="parTrans" cxnId="{4399B895-1467-4F99-957A-478E5C30170B}">
      <dgm:prSet/>
      <dgm:spPr/>
      <dgm:t>
        <a:bodyPr/>
        <a:lstStyle/>
        <a:p>
          <a:endParaRPr lang="en-US"/>
        </a:p>
      </dgm:t>
    </dgm:pt>
    <dgm:pt modelId="{ADB6BF8E-6563-4B6F-89C8-9B3AB035CA89}" type="sibTrans" cxnId="{4399B895-1467-4F99-957A-478E5C30170B}">
      <dgm:prSet/>
      <dgm:spPr/>
      <dgm:t>
        <a:bodyPr/>
        <a:lstStyle/>
        <a:p>
          <a:endParaRPr lang="en-US"/>
        </a:p>
      </dgm:t>
    </dgm:pt>
    <dgm:pt modelId="{EFB5E285-3D31-47FA-9DB9-9E8987CE62CA}">
      <dgm:prSet/>
      <dgm:spPr/>
      <dgm:t>
        <a:bodyPr/>
        <a:lstStyle/>
        <a:p>
          <a:r>
            <a:rPr lang="tr-TR"/>
            <a:t>Asset yorumlarına bakılabilir.</a:t>
          </a:r>
          <a:endParaRPr lang="en-US"/>
        </a:p>
      </dgm:t>
    </dgm:pt>
    <dgm:pt modelId="{65221229-3EAE-4441-9049-70D402BEB837}" type="parTrans" cxnId="{63C8B2A4-904B-4C9C-AC7E-AF66F867B37D}">
      <dgm:prSet/>
      <dgm:spPr/>
      <dgm:t>
        <a:bodyPr/>
        <a:lstStyle/>
        <a:p>
          <a:endParaRPr lang="en-US"/>
        </a:p>
      </dgm:t>
    </dgm:pt>
    <dgm:pt modelId="{5283FFAE-EE27-450E-AD74-DE0E04B225EA}" type="sibTrans" cxnId="{63C8B2A4-904B-4C9C-AC7E-AF66F867B37D}">
      <dgm:prSet/>
      <dgm:spPr/>
      <dgm:t>
        <a:bodyPr/>
        <a:lstStyle/>
        <a:p>
          <a:endParaRPr lang="en-US"/>
        </a:p>
      </dgm:t>
    </dgm:pt>
    <dgm:pt modelId="{0FB3CE3A-89BD-474C-89F3-3D31E569726D}">
      <dgm:prSet/>
      <dgm:spPr/>
      <dgm:t>
        <a:bodyPr/>
        <a:lstStyle/>
        <a:p>
          <a:r>
            <a:rPr lang="tr-TR"/>
            <a:t>Sitesi var mı? Sitesine bakılabilir.</a:t>
          </a:r>
          <a:endParaRPr lang="en-US"/>
        </a:p>
      </dgm:t>
    </dgm:pt>
    <dgm:pt modelId="{FD662834-92AB-4DB6-84EF-172EF70BA3F7}" type="parTrans" cxnId="{68EFE9CE-0D81-41D5-99F5-BCE8D7A452E8}">
      <dgm:prSet/>
      <dgm:spPr/>
      <dgm:t>
        <a:bodyPr/>
        <a:lstStyle/>
        <a:p>
          <a:endParaRPr lang="en-US"/>
        </a:p>
      </dgm:t>
    </dgm:pt>
    <dgm:pt modelId="{77EE07E4-2F2B-4799-BE1E-C70F51297793}" type="sibTrans" cxnId="{68EFE9CE-0D81-41D5-99F5-BCE8D7A452E8}">
      <dgm:prSet/>
      <dgm:spPr/>
      <dgm:t>
        <a:bodyPr/>
        <a:lstStyle/>
        <a:p>
          <a:endParaRPr lang="en-US"/>
        </a:p>
      </dgm:t>
    </dgm:pt>
    <dgm:pt modelId="{DD162E39-3CA5-482E-BAF3-16530ECACA73}">
      <dgm:prSet/>
      <dgm:spPr/>
      <dgm:t>
        <a:bodyPr/>
        <a:lstStyle/>
        <a:p>
          <a:r>
            <a:rPr lang="tr-TR"/>
            <a:t>Discord kanalı var mı? Varsa ne kadar aktif? Nelere, ne kadar sürede cevap veriyor?</a:t>
          </a:r>
          <a:endParaRPr lang="en-US"/>
        </a:p>
      </dgm:t>
    </dgm:pt>
    <dgm:pt modelId="{678FCD15-2ED5-4D97-A283-5312A7169E40}" type="parTrans" cxnId="{A5161C8D-E5BA-4959-B26D-969B8AD207A0}">
      <dgm:prSet/>
      <dgm:spPr/>
      <dgm:t>
        <a:bodyPr/>
        <a:lstStyle/>
        <a:p>
          <a:endParaRPr lang="en-US"/>
        </a:p>
      </dgm:t>
    </dgm:pt>
    <dgm:pt modelId="{AA100E62-F523-4C40-A25C-2B82E1DDC9E7}" type="sibTrans" cxnId="{A5161C8D-E5BA-4959-B26D-969B8AD207A0}">
      <dgm:prSet/>
      <dgm:spPr/>
      <dgm:t>
        <a:bodyPr/>
        <a:lstStyle/>
        <a:p>
          <a:endParaRPr lang="en-US"/>
        </a:p>
      </dgm:t>
    </dgm:pt>
    <dgm:pt modelId="{1F416D6E-87DD-49C0-8AFE-C9C93DE04B99}">
      <dgm:prSet/>
      <dgm:spPr/>
      <dgm:t>
        <a:bodyPr/>
        <a:lstStyle/>
        <a:p>
          <a:r>
            <a:rPr lang="tr-TR" dirty="0"/>
            <a:t>Network modellerde destek çok daha önemli olmasına karşın, 3D modellerde </a:t>
          </a:r>
          <a:r>
            <a:rPr lang="tr-TR" dirty="0" err="1"/>
            <a:t>asset’i</a:t>
          </a:r>
          <a:r>
            <a:rPr lang="tr-TR" dirty="0"/>
            <a:t> geliştiren kişiyle iletişime geçmeye gerek kalmayabilir. </a:t>
          </a:r>
          <a:r>
            <a:rPr lang="tr-TR" dirty="0" err="1"/>
            <a:t>Asset</a:t>
          </a:r>
          <a:r>
            <a:rPr lang="tr-TR" dirty="0"/>
            <a:t> tipine göre bu değişkenlik gösterebilir.</a:t>
          </a:r>
          <a:endParaRPr lang="en-US" dirty="0"/>
        </a:p>
      </dgm:t>
    </dgm:pt>
    <dgm:pt modelId="{B51C9FC5-5171-4643-9A6F-C6A5FE4B315A}" type="parTrans" cxnId="{FD93EE13-D156-4F13-80B6-97EAAB0F9DBB}">
      <dgm:prSet/>
      <dgm:spPr/>
      <dgm:t>
        <a:bodyPr/>
        <a:lstStyle/>
        <a:p>
          <a:endParaRPr lang="en-US"/>
        </a:p>
      </dgm:t>
    </dgm:pt>
    <dgm:pt modelId="{85218686-31ED-47D3-AB99-E9D6BD7DE830}" type="sibTrans" cxnId="{FD93EE13-D156-4F13-80B6-97EAAB0F9DBB}">
      <dgm:prSet/>
      <dgm:spPr/>
      <dgm:t>
        <a:bodyPr/>
        <a:lstStyle/>
        <a:p>
          <a:endParaRPr lang="en-US"/>
        </a:p>
      </dgm:t>
    </dgm:pt>
    <dgm:pt modelId="{B254B684-F07B-43AD-B085-A3641CBA0A36}" type="pres">
      <dgm:prSet presAssocID="{F7BD705F-6002-4929-84B0-4691CA9D3D3C}" presName="root" presStyleCnt="0">
        <dgm:presLayoutVars>
          <dgm:dir/>
          <dgm:resizeHandles val="exact"/>
        </dgm:presLayoutVars>
      </dgm:prSet>
      <dgm:spPr/>
    </dgm:pt>
    <dgm:pt modelId="{F2DC57C3-A28D-4272-9971-12DE41817963}" type="pres">
      <dgm:prSet presAssocID="{B64EEBC0-D82A-44ED-9C76-E753330FA613}" presName="compNode" presStyleCnt="0"/>
      <dgm:spPr/>
    </dgm:pt>
    <dgm:pt modelId="{82E63BE6-D457-442B-AA43-7B92CDD4954D}" type="pres">
      <dgm:prSet presAssocID="{B64EEBC0-D82A-44ED-9C76-E753330FA613}" presName="bgRect" presStyleLbl="bgShp" presStyleIdx="0" presStyleCnt="4"/>
      <dgm:spPr/>
    </dgm:pt>
    <dgm:pt modelId="{67109D14-C60B-4E17-A3B5-E52E4FE23FB7}" type="pres">
      <dgm:prSet presAssocID="{B64EEBC0-D82A-44ED-9C76-E753330FA6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CF572437-AD0B-4B5F-9EA3-132FA81FA2B8}" type="pres">
      <dgm:prSet presAssocID="{B64EEBC0-D82A-44ED-9C76-E753330FA613}" presName="spaceRect" presStyleCnt="0"/>
      <dgm:spPr/>
    </dgm:pt>
    <dgm:pt modelId="{3094CFF9-B96E-4A12-A5F6-2F1EE61822B5}" type="pres">
      <dgm:prSet presAssocID="{B64EEBC0-D82A-44ED-9C76-E753330FA613}" presName="parTx" presStyleLbl="revTx" presStyleIdx="0" presStyleCnt="5">
        <dgm:presLayoutVars>
          <dgm:chMax val="0"/>
          <dgm:chPref val="0"/>
        </dgm:presLayoutVars>
      </dgm:prSet>
      <dgm:spPr/>
    </dgm:pt>
    <dgm:pt modelId="{673D6398-1EC0-4F3A-9576-3C2DE476C8DC}" type="pres">
      <dgm:prSet presAssocID="{91CE9CFD-DFE1-485B-96A3-0BE1EF076A34}" presName="sibTrans" presStyleCnt="0"/>
      <dgm:spPr/>
    </dgm:pt>
    <dgm:pt modelId="{2B45250D-6EC1-4CA7-BA4A-D4832B380828}" type="pres">
      <dgm:prSet presAssocID="{6FEE5AF4-A0AD-411A-AD52-C9596B34E8A4}" presName="compNode" presStyleCnt="0"/>
      <dgm:spPr/>
    </dgm:pt>
    <dgm:pt modelId="{ADD43D18-1A15-4F5E-BCCA-B5114F1E38A4}" type="pres">
      <dgm:prSet presAssocID="{6FEE5AF4-A0AD-411A-AD52-C9596B34E8A4}" presName="bgRect" presStyleLbl="bgShp" presStyleIdx="1" presStyleCnt="4"/>
      <dgm:spPr/>
    </dgm:pt>
    <dgm:pt modelId="{BA22E813-490F-4C6B-8F6A-22F0D6C10AA1}" type="pres">
      <dgm:prSet presAssocID="{6FEE5AF4-A0AD-411A-AD52-C9596B34E8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6F1A2D5-07F0-43F4-ABE9-97907B4CB960}" type="pres">
      <dgm:prSet presAssocID="{6FEE5AF4-A0AD-411A-AD52-C9596B34E8A4}" presName="spaceRect" presStyleCnt="0"/>
      <dgm:spPr/>
    </dgm:pt>
    <dgm:pt modelId="{91FFC239-7CAC-4813-9883-01004C29B8F3}" type="pres">
      <dgm:prSet presAssocID="{6FEE5AF4-A0AD-411A-AD52-C9596B34E8A4}" presName="parTx" presStyleLbl="revTx" presStyleIdx="1" presStyleCnt="5">
        <dgm:presLayoutVars>
          <dgm:chMax val="0"/>
          <dgm:chPref val="0"/>
        </dgm:presLayoutVars>
      </dgm:prSet>
      <dgm:spPr/>
    </dgm:pt>
    <dgm:pt modelId="{5DC6A494-5FD2-48F2-ACFB-3863D02F4C80}" type="pres">
      <dgm:prSet presAssocID="{04551131-85E5-40A6-9831-28B675DD5919}" presName="sibTrans" presStyleCnt="0"/>
      <dgm:spPr/>
    </dgm:pt>
    <dgm:pt modelId="{61209F27-0E7C-4E65-B935-6A8A7B66A184}" type="pres">
      <dgm:prSet presAssocID="{85838902-5B5F-409D-B51F-B65FD0A8A055}" presName="compNode" presStyleCnt="0"/>
      <dgm:spPr/>
    </dgm:pt>
    <dgm:pt modelId="{02FAF980-F7B3-45F6-8BC4-211A8AE9F36C}" type="pres">
      <dgm:prSet presAssocID="{85838902-5B5F-409D-B51F-B65FD0A8A055}" presName="bgRect" presStyleLbl="bgShp" presStyleIdx="2" presStyleCnt="4"/>
      <dgm:spPr/>
    </dgm:pt>
    <dgm:pt modelId="{D3A84F66-91A5-49D5-948C-F1BE000FFF01}" type="pres">
      <dgm:prSet presAssocID="{85838902-5B5F-409D-B51F-B65FD0A8A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49571D17-384F-40A1-9E67-DA44C9FB39B8}" type="pres">
      <dgm:prSet presAssocID="{85838902-5B5F-409D-B51F-B65FD0A8A055}" presName="spaceRect" presStyleCnt="0"/>
      <dgm:spPr/>
    </dgm:pt>
    <dgm:pt modelId="{EF08E601-6913-4719-BF2C-645F2D1B1372}" type="pres">
      <dgm:prSet presAssocID="{85838902-5B5F-409D-B51F-B65FD0A8A055}" presName="parTx" presStyleLbl="revTx" presStyleIdx="2" presStyleCnt="5">
        <dgm:presLayoutVars>
          <dgm:chMax val="0"/>
          <dgm:chPref val="0"/>
        </dgm:presLayoutVars>
      </dgm:prSet>
      <dgm:spPr/>
    </dgm:pt>
    <dgm:pt modelId="{D2B0C648-EC37-49FF-918D-D2E10EDC3794}" type="pres">
      <dgm:prSet presAssocID="{85838902-5B5F-409D-B51F-B65FD0A8A055}" presName="desTx" presStyleLbl="revTx" presStyleIdx="3" presStyleCnt="5">
        <dgm:presLayoutVars/>
      </dgm:prSet>
      <dgm:spPr/>
    </dgm:pt>
    <dgm:pt modelId="{B5ACAD7F-E2D7-48BC-9E90-6F0FB7A239BD}" type="pres">
      <dgm:prSet presAssocID="{13C104D1-EFA2-46D2-828A-E59DD5AD3F88}" presName="sibTrans" presStyleCnt="0"/>
      <dgm:spPr/>
    </dgm:pt>
    <dgm:pt modelId="{18575373-DA9F-45B1-9A54-02D4E9421C18}" type="pres">
      <dgm:prSet presAssocID="{1F416D6E-87DD-49C0-8AFE-C9C93DE04B99}" presName="compNode" presStyleCnt="0"/>
      <dgm:spPr/>
    </dgm:pt>
    <dgm:pt modelId="{788026D2-202A-45F7-A9E7-4640C50D5578}" type="pres">
      <dgm:prSet presAssocID="{1F416D6E-87DD-49C0-8AFE-C9C93DE04B99}" presName="bgRect" presStyleLbl="bgShp" presStyleIdx="3" presStyleCnt="4"/>
      <dgm:spPr/>
    </dgm:pt>
    <dgm:pt modelId="{CD551483-5D52-46E5-ADD5-9F64EF9BFBD8}" type="pres">
      <dgm:prSet presAssocID="{1F416D6E-87DD-49C0-8AFE-C9C93DE04B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0535D7E-5629-474C-A9FB-577D4C9F0D17}" type="pres">
      <dgm:prSet presAssocID="{1F416D6E-87DD-49C0-8AFE-C9C93DE04B99}" presName="spaceRect" presStyleCnt="0"/>
      <dgm:spPr/>
    </dgm:pt>
    <dgm:pt modelId="{2E44B1CA-A9B3-4283-8F0E-E2DBDFCED6AB}" type="pres">
      <dgm:prSet presAssocID="{1F416D6E-87DD-49C0-8AFE-C9C93DE04B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981250B-0BF2-4919-AF42-7870B70AC931}" type="presOf" srcId="{1F416D6E-87DD-49C0-8AFE-C9C93DE04B99}" destId="{2E44B1CA-A9B3-4283-8F0E-E2DBDFCED6AB}" srcOrd="0" destOrd="0" presId="urn:microsoft.com/office/officeart/2018/2/layout/IconVerticalSolidList"/>
    <dgm:cxn modelId="{FD93EE13-D156-4F13-80B6-97EAAB0F9DBB}" srcId="{F7BD705F-6002-4929-84B0-4691CA9D3D3C}" destId="{1F416D6E-87DD-49C0-8AFE-C9C93DE04B99}" srcOrd="3" destOrd="0" parTransId="{B51C9FC5-5171-4643-9A6F-C6A5FE4B315A}" sibTransId="{85218686-31ED-47D3-AB99-E9D6BD7DE830}"/>
    <dgm:cxn modelId="{30505518-2E57-45A4-8C1A-25C1FB44C1F1}" type="presOf" srcId="{85838902-5B5F-409D-B51F-B65FD0A8A055}" destId="{EF08E601-6913-4719-BF2C-645F2D1B1372}" srcOrd="0" destOrd="0" presId="urn:microsoft.com/office/officeart/2018/2/layout/IconVerticalSolidList"/>
    <dgm:cxn modelId="{B778662B-328D-4C8C-B3D6-1673FE96A15D}" type="presOf" srcId="{34729B8B-2BD2-4BE9-897F-3AD970CB1D8B}" destId="{D2B0C648-EC37-49FF-918D-D2E10EDC3794}" srcOrd="0" destOrd="0" presId="urn:microsoft.com/office/officeart/2018/2/layout/IconVerticalSolidList"/>
    <dgm:cxn modelId="{ECBC1255-E75A-4A45-BA9F-9BBFADD574C9}" type="presOf" srcId="{B64EEBC0-D82A-44ED-9C76-E753330FA613}" destId="{3094CFF9-B96E-4A12-A5F6-2F1EE61822B5}" srcOrd="0" destOrd="0" presId="urn:microsoft.com/office/officeart/2018/2/layout/IconVerticalSolidList"/>
    <dgm:cxn modelId="{A5161C8D-E5BA-4959-B26D-969B8AD207A0}" srcId="{85838902-5B5F-409D-B51F-B65FD0A8A055}" destId="{DD162E39-3CA5-482E-BAF3-16530ECACA73}" srcOrd="3" destOrd="0" parTransId="{678FCD15-2ED5-4D97-A283-5312A7169E40}" sibTransId="{AA100E62-F523-4C40-A25C-2B82E1DDC9E7}"/>
    <dgm:cxn modelId="{4399B895-1467-4F99-957A-478E5C30170B}" srcId="{85838902-5B5F-409D-B51F-B65FD0A8A055}" destId="{34729B8B-2BD2-4BE9-897F-3AD970CB1D8B}" srcOrd="0" destOrd="0" parTransId="{8B9B762D-958A-49E5-BD79-A0C07DE4F9D2}" sibTransId="{ADB6BF8E-6563-4B6F-89C8-9B3AB035CA89}"/>
    <dgm:cxn modelId="{3A5DCE99-915D-42D6-9E60-EE53AABC60A6}" srcId="{F7BD705F-6002-4929-84B0-4691CA9D3D3C}" destId="{6FEE5AF4-A0AD-411A-AD52-C9596B34E8A4}" srcOrd="1" destOrd="0" parTransId="{25CA6AA2-9595-450F-BFC3-9AE501C80EDB}" sibTransId="{04551131-85E5-40A6-9831-28B675DD5919}"/>
    <dgm:cxn modelId="{FC22279F-6DC9-4459-AAB0-45AA8A96BA50}" srcId="{F7BD705F-6002-4929-84B0-4691CA9D3D3C}" destId="{85838902-5B5F-409D-B51F-B65FD0A8A055}" srcOrd="2" destOrd="0" parTransId="{EA84A660-3302-4EAD-B10D-0037EEDFAFA6}" sibTransId="{13C104D1-EFA2-46D2-828A-E59DD5AD3F88}"/>
    <dgm:cxn modelId="{63C8B2A4-904B-4C9C-AC7E-AF66F867B37D}" srcId="{85838902-5B5F-409D-B51F-B65FD0A8A055}" destId="{EFB5E285-3D31-47FA-9DB9-9E8987CE62CA}" srcOrd="1" destOrd="0" parTransId="{65221229-3EAE-4441-9049-70D402BEB837}" sibTransId="{5283FFAE-EE27-450E-AD74-DE0E04B225EA}"/>
    <dgm:cxn modelId="{00E806AF-6CDB-49D7-8168-BDEC7735E823}" type="presOf" srcId="{EFB5E285-3D31-47FA-9DB9-9E8987CE62CA}" destId="{D2B0C648-EC37-49FF-918D-D2E10EDC3794}" srcOrd="0" destOrd="1" presId="urn:microsoft.com/office/officeart/2018/2/layout/IconVerticalSolidList"/>
    <dgm:cxn modelId="{9CA7A4BD-DB95-423B-BA45-19103047530E}" type="presOf" srcId="{0FB3CE3A-89BD-474C-89F3-3D31E569726D}" destId="{D2B0C648-EC37-49FF-918D-D2E10EDC3794}" srcOrd="0" destOrd="2" presId="urn:microsoft.com/office/officeart/2018/2/layout/IconVerticalSolidList"/>
    <dgm:cxn modelId="{68EFE9CE-0D81-41D5-99F5-BCE8D7A452E8}" srcId="{85838902-5B5F-409D-B51F-B65FD0A8A055}" destId="{0FB3CE3A-89BD-474C-89F3-3D31E569726D}" srcOrd="2" destOrd="0" parTransId="{FD662834-92AB-4DB6-84EF-172EF70BA3F7}" sibTransId="{77EE07E4-2F2B-4799-BE1E-C70F51297793}"/>
    <dgm:cxn modelId="{7B8568DB-E566-43BC-99DC-502E190F06A0}" type="presOf" srcId="{6FEE5AF4-A0AD-411A-AD52-C9596B34E8A4}" destId="{91FFC239-7CAC-4813-9883-01004C29B8F3}" srcOrd="0" destOrd="0" presId="urn:microsoft.com/office/officeart/2018/2/layout/IconVerticalSolidList"/>
    <dgm:cxn modelId="{1D736FDE-1CE4-4EAB-89F5-0844B5E36855}" type="presOf" srcId="{DD162E39-3CA5-482E-BAF3-16530ECACA73}" destId="{D2B0C648-EC37-49FF-918D-D2E10EDC3794}" srcOrd="0" destOrd="3" presId="urn:microsoft.com/office/officeart/2018/2/layout/IconVerticalSolidList"/>
    <dgm:cxn modelId="{E999FEE9-D7DC-44D7-BAE3-58351D516DD5}" srcId="{F7BD705F-6002-4929-84B0-4691CA9D3D3C}" destId="{B64EEBC0-D82A-44ED-9C76-E753330FA613}" srcOrd="0" destOrd="0" parTransId="{3A6CD6A7-179D-479F-AA17-7C97229461A6}" sibTransId="{91CE9CFD-DFE1-485B-96A3-0BE1EF076A34}"/>
    <dgm:cxn modelId="{CAB2E8F5-C964-4A18-AD9A-E4E1D62B7C1E}" type="presOf" srcId="{F7BD705F-6002-4929-84B0-4691CA9D3D3C}" destId="{B254B684-F07B-43AD-B085-A3641CBA0A36}" srcOrd="0" destOrd="0" presId="urn:microsoft.com/office/officeart/2018/2/layout/IconVerticalSolidList"/>
    <dgm:cxn modelId="{EB531A1A-46F8-4723-A09C-F001A865A73E}" type="presParOf" srcId="{B254B684-F07B-43AD-B085-A3641CBA0A36}" destId="{F2DC57C3-A28D-4272-9971-12DE41817963}" srcOrd="0" destOrd="0" presId="urn:microsoft.com/office/officeart/2018/2/layout/IconVerticalSolidList"/>
    <dgm:cxn modelId="{4869060D-ED59-47D4-B999-085B345E7074}" type="presParOf" srcId="{F2DC57C3-A28D-4272-9971-12DE41817963}" destId="{82E63BE6-D457-442B-AA43-7B92CDD4954D}" srcOrd="0" destOrd="0" presId="urn:microsoft.com/office/officeart/2018/2/layout/IconVerticalSolidList"/>
    <dgm:cxn modelId="{9D699CD3-38E3-461A-8CF1-1E53F1469BD6}" type="presParOf" srcId="{F2DC57C3-A28D-4272-9971-12DE41817963}" destId="{67109D14-C60B-4E17-A3B5-E52E4FE23FB7}" srcOrd="1" destOrd="0" presId="urn:microsoft.com/office/officeart/2018/2/layout/IconVerticalSolidList"/>
    <dgm:cxn modelId="{6042BA27-D546-474D-9C68-938EB83B00FB}" type="presParOf" srcId="{F2DC57C3-A28D-4272-9971-12DE41817963}" destId="{CF572437-AD0B-4B5F-9EA3-132FA81FA2B8}" srcOrd="2" destOrd="0" presId="urn:microsoft.com/office/officeart/2018/2/layout/IconVerticalSolidList"/>
    <dgm:cxn modelId="{E056B2D9-CABB-4AB0-BA72-CA3E40FA8272}" type="presParOf" srcId="{F2DC57C3-A28D-4272-9971-12DE41817963}" destId="{3094CFF9-B96E-4A12-A5F6-2F1EE61822B5}" srcOrd="3" destOrd="0" presId="urn:microsoft.com/office/officeart/2018/2/layout/IconVerticalSolidList"/>
    <dgm:cxn modelId="{620CB004-B6C6-4E0D-9E30-BAD23B109857}" type="presParOf" srcId="{B254B684-F07B-43AD-B085-A3641CBA0A36}" destId="{673D6398-1EC0-4F3A-9576-3C2DE476C8DC}" srcOrd="1" destOrd="0" presId="urn:microsoft.com/office/officeart/2018/2/layout/IconVerticalSolidList"/>
    <dgm:cxn modelId="{B50DBFE6-8D38-4588-84E7-9610E068AB9F}" type="presParOf" srcId="{B254B684-F07B-43AD-B085-A3641CBA0A36}" destId="{2B45250D-6EC1-4CA7-BA4A-D4832B380828}" srcOrd="2" destOrd="0" presId="urn:microsoft.com/office/officeart/2018/2/layout/IconVerticalSolidList"/>
    <dgm:cxn modelId="{802A1375-45BB-4877-8B2C-0D1875AD73FA}" type="presParOf" srcId="{2B45250D-6EC1-4CA7-BA4A-D4832B380828}" destId="{ADD43D18-1A15-4F5E-BCCA-B5114F1E38A4}" srcOrd="0" destOrd="0" presId="urn:microsoft.com/office/officeart/2018/2/layout/IconVerticalSolidList"/>
    <dgm:cxn modelId="{B01C3E65-B2A6-4C4D-8061-6B2EED31280A}" type="presParOf" srcId="{2B45250D-6EC1-4CA7-BA4A-D4832B380828}" destId="{BA22E813-490F-4C6B-8F6A-22F0D6C10AA1}" srcOrd="1" destOrd="0" presId="urn:microsoft.com/office/officeart/2018/2/layout/IconVerticalSolidList"/>
    <dgm:cxn modelId="{21E1ED77-FDAF-4C90-B732-168DAB6E8F7C}" type="presParOf" srcId="{2B45250D-6EC1-4CA7-BA4A-D4832B380828}" destId="{86F1A2D5-07F0-43F4-ABE9-97907B4CB960}" srcOrd="2" destOrd="0" presId="urn:microsoft.com/office/officeart/2018/2/layout/IconVerticalSolidList"/>
    <dgm:cxn modelId="{764E9B0B-63C3-4393-B868-FC4CB1AD3DA6}" type="presParOf" srcId="{2B45250D-6EC1-4CA7-BA4A-D4832B380828}" destId="{91FFC239-7CAC-4813-9883-01004C29B8F3}" srcOrd="3" destOrd="0" presId="urn:microsoft.com/office/officeart/2018/2/layout/IconVerticalSolidList"/>
    <dgm:cxn modelId="{EEFC720B-193F-4E36-AC56-307101AA41AB}" type="presParOf" srcId="{B254B684-F07B-43AD-B085-A3641CBA0A36}" destId="{5DC6A494-5FD2-48F2-ACFB-3863D02F4C80}" srcOrd="3" destOrd="0" presId="urn:microsoft.com/office/officeart/2018/2/layout/IconVerticalSolidList"/>
    <dgm:cxn modelId="{84927B35-B739-47B0-A6F0-3F01C3D7A8E8}" type="presParOf" srcId="{B254B684-F07B-43AD-B085-A3641CBA0A36}" destId="{61209F27-0E7C-4E65-B935-6A8A7B66A184}" srcOrd="4" destOrd="0" presId="urn:microsoft.com/office/officeart/2018/2/layout/IconVerticalSolidList"/>
    <dgm:cxn modelId="{667C1365-9734-493D-BD34-886D99FD856E}" type="presParOf" srcId="{61209F27-0E7C-4E65-B935-6A8A7B66A184}" destId="{02FAF980-F7B3-45F6-8BC4-211A8AE9F36C}" srcOrd="0" destOrd="0" presId="urn:microsoft.com/office/officeart/2018/2/layout/IconVerticalSolidList"/>
    <dgm:cxn modelId="{9CAFEE7B-CC32-4116-ACFE-EC8DED47EC91}" type="presParOf" srcId="{61209F27-0E7C-4E65-B935-6A8A7B66A184}" destId="{D3A84F66-91A5-49D5-948C-F1BE000FFF01}" srcOrd="1" destOrd="0" presId="urn:microsoft.com/office/officeart/2018/2/layout/IconVerticalSolidList"/>
    <dgm:cxn modelId="{8513A7FA-6E4B-4A64-8C8F-FC81901912F1}" type="presParOf" srcId="{61209F27-0E7C-4E65-B935-6A8A7B66A184}" destId="{49571D17-384F-40A1-9E67-DA44C9FB39B8}" srcOrd="2" destOrd="0" presId="urn:microsoft.com/office/officeart/2018/2/layout/IconVerticalSolidList"/>
    <dgm:cxn modelId="{E3C80156-0F4E-4A50-ABE4-ADB670118A27}" type="presParOf" srcId="{61209F27-0E7C-4E65-B935-6A8A7B66A184}" destId="{EF08E601-6913-4719-BF2C-645F2D1B1372}" srcOrd="3" destOrd="0" presId="urn:microsoft.com/office/officeart/2018/2/layout/IconVerticalSolidList"/>
    <dgm:cxn modelId="{5FC1F9F7-BEDA-4DE1-8DCD-BBEA5DD74183}" type="presParOf" srcId="{61209F27-0E7C-4E65-B935-6A8A7B66A184}" destId="{D2B0C648-EC37-49FF-918D-D2E10EDC3794}" srcOrd="4" destOrd="0" presId="urn:microsoft.com/office/officeart/2018/2/layout/IconVerticalSolidList"/>
    <dgm:cxn modelId="{B4CF9736-A69E-4308-8A9F-F68A3F20B614}" type="presParOf" srcId="{B254B684-F07B-43AD-B085-A3641CBA0A36}" destId="{B5ACAD7F-E2D7-48BC-9E90-6F0FB7A239BD}" srcOrd="5" destOrd="0" presId="urn:microsoft.com/office/officeart/2018/2/layout/IconVerticalSolidList"/>
    <dgm:cxn modelId="{76C94E36-012D-41A7-B61D-64BD2133C171}" type="presParOf" srcId="{B254B684-F07B-43AD-B085-A3641CBA0A36}" destId="{18575373-DA9F-45B1-9A54-02D4E9421C18}" srcOrd="6" destOrd="0" presId="urn:microsoft.com/office/officeart/2018/2/layout/IconVerticalSolidList"/>
    <dgm:cxn modelId="{678CE749-38ED-4997-B364-27B6B0D5C079}" type="presParOf" srcId="{18575373-DA9F-45B1-9A54-02D4E9421C18}" destId="{788026D2-202A-45F7-A9E7-4640C50D5578}" srcOrd="0" destOrd="0" presId="urn:microsoft.com/office/officeart/2018/2/layout/IconVerticalSolidList"/>
    <dgm:cxn modelId="{73C57A0E-392F-4AF0-9E32-8C7CF918F8A3}" type="presParOf" srcId="{18575373-DA9F-45B1-9A54-02D4E9421C18}" destId="{CD551483-5D52-46E5-ADD5-9F64EF9BFBD8}" srcOrd="1" destOrd="0" presId="urn:microsoft.com/office/officeart/2018/2/layout/IconVerticalSolidList"/>
    <dgm:cxn modelId="{4574B4AC-B47C-44A2-B3C4-9080EC6DB288}" type="presParOf" srcId="{18575373-DA9F-45B1-9A54-02D4E9421C18}" destId="{E0535D7E-5629-474C-A9FB-577D4C9F0D17}" srcOrd="2" destOrd="0" presId="urn:microsoft.com/office/officeart/2018/2/layout/IconVerticalSolidList"/>
    <dgm:cxn modelId="{30F03D94-05E8-4D70-8903-B09475F90F96}" type="presParOf" srcId="{18575373-DA9F-45B1-9A54-02D4E9421C18}" destId="{2E44B1CA-A9B3-4283-8F0E-E2DBDFCED6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7CB1C9-551F-4850-B01B-AEBA6032595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3F3198-2CCA-4549-BADE-6740C90ABB1B}">
      <dgm:prSet custT="1"/>
      <dgm:spPr/>
      <dgm:t>
        <a:bodyPr/>
        <a:lstStyle/>
        <a:p>
          <a:pPr>
            <a:defRPr cap="all"/>
          </a:pPr>
          <a:r>
            <a:rPr lang="tr-TR" sz="1500" cap="none" dirty="0" err="1"/>
            <a:t>Asset</a:t>
          </a:r>
          <a:r>
            <a:rPr lang="tr-TR" sz="1500" cap="none" dirty="0"/>
            <a:t> içinde neler var? </a:t>
          </a:r>
          <a:endParaRPr lang="en-US" sz="1500" cap="none" dirty="0"/>
        </a:p>
      </dgm:t>
    </dgm:pt>
    <dgm:pt modelId="{562246B7-6C37-4495-B06F-23A7F778F220}" type="parTrans" cxnId="{15188B52-E89B-40AC-A239-D91D22C7B489}">
      <dgm:prSet/>
      <dgm:spPr/>
      <dgm:t>
        <a:bodyPr/>
        <a:lstStyle/>
        <a:p>
          <a:endParaRPr lang="en-US" sz="1500" dirty="0"/>
        </a:p>
      </dgm:t>
    </dgm:pt>
    <dgm:pt modelId="{3DFDEE5F-BEA9-4F0F-B94B-FA7A008BC777}" type="sibTrans" cxnId="{15188B52-E89B-40AC-A239-D91D22C7B489}">
      <dgm:prSet/>
      <dgm:spPr/>
      <dgm:t>
        <a:bodyPr/>
        <a:lstStyle/>
        <a:p>
          <a:endParaRPr lang="en-US" sz="1500" dirty="0"/>
        </a:p>
      </dgm:t>
    </dgm:pt>
    <dgm:pt modelId="{6860521B-AC13-43B5-A145-C58E3B563837}">
      <dgm:prSet custT="1"/>
      <dgm:spPr/>
      <dgm:t>
        <a:bodyPr/>
        <a:lstStyle/>
        <a:p>
          <a:pPr>
            <a:defRPr cap="all"/>
          </a:pPr>
          <a:r>
            <a:rPr lang="tr-TR" sz="1500" cap="none" dirty="0" err="1"/>
            <a:t>Asset</a:t>
          </a:r>
          <a:r>
            <a:rPr lang="tr-TR" sz="1500" cap="none" dirty="0"/>
            <a:t> içindekiler beklentilerimizi karşılıyor mu?</a:t>
          </a:r>
          <a:endParaRPr lang="en-US" sz="1500" cap="none" dirty="0"/>
        </a:p>
      </dgm:t>
    </dgm:pt>
    <dgm:pt modelId="{9515D0F8-A85D-4E6B-A39C-806C9CAD29EE}" type="parTrans" cxnId="{B4E07B40-4FE5-44A2-9C4B-7BBEC8062F94}">
      <dgm:prSet/>
      <dgm:spPr/>
      <dgm:t>
        <a:bodyPr/>
        <a:lstStyle/>
        <a:p>
          <a:endParaRPr lang="en-US" sz="1500" dirty="0"/>
        </a:p>
      </dgm:t>
    </dgm:pt>
    <dgm:pt modelId="{63147BD7-061A-433B-B0A5-0E144F7137F9}" type="sibTrans" cxnId="{B4E07B40-4FE5-44A2-9C4B-7BBEC8062F94}">
      <dgm:prSet/>
      <dgm:spPr/>
      <dgm:t>
        <a:bodyPr/>
        <a:lstStyle/>
        <a:p>
          <a:endParaRPr lang="en-US" sz="1500" dirty="0"/>
        </a:p>
      </dgm:t>
    </dgm:pt>
    <dgm:pt modelId="{48AF961B-ADC9-4603-B5E7-D4C239A334D2}">
      <dgm:prSet custT="1"/>
      <dgm:spPr/>
      <dgm:t>
        <a:bodyPr/>
        <a:lstStyle/>
        <a:p>
          <a:pPr>
            <a:defRPr cap="all"/>
          </a:pPr>
          <a:r>
            <a:rPr lang="tr-TR" sz="1500" cap="none" dirty="0"/>
            <a:t>Örneğin bir silah alıyoruz. Bunun içinde sesler ve efektler var mı? Ateş ettiğimizde ses çıkarıyor mu? Şarjör değiştirme, atışta geri tepme gibi animasyonları var mı?</a:t>
          </a:r>
          <a:endParaRPr lang="en-US" sz="1500" cap="none" dirty="0"/>
        </a:p>
      </dgm:t>
    </dgm:pt>
    <dgm:pt modelId="{76F5503B-34BB-4AEF-B6AB-7E479051B952}" type="parTrans" cxnId="{2FD00A55-C769-43E8-A3A1-B2A2D628C770}">
      <dgm:prSet/>
      <dgm:spPr/>
      <dgm:t>
        <a:bodyPr/>
        <a:lstStyle/>
        <a:p>
          <a:endParaRPr lang="en-US" sz="1500" dirty="0"/>
        </a:p>
      </dgm:t>
    </dgm:pt>
    <dgm:pt modelId="{190256EF-5FC5-4152-9A56-CB3C411E11F2}" type="sibTrans" cxnId="{2FD00A55-C769-43E8-A3A1-B2A2D628C770}">
      <dgm:prSet/>
      <dgm:spPr/>
      <dgm:t>
        <a:bodyPr/>
        <a:lstStyle/>
        <a:p>
          <a:endParaRPr lang="en-US" sz="1500" dirty="0"/>
        </a:p>
      </dgm:t>
    </dgm:pt>
    <dgm:pt modelId="{AAB7F2FF-2A17-4A5C-9DFA-F3EC79C40560}">
      <dgm:prSet custT="1"/>
      <dgm:spPr/>
      <dgm:t>
        <a:bodyPr/>
        <a:lstStyle/>
        <a:p>
          <a:pPr>
            <a:defRPr cap="all"/>
          </a:pPr>
          <a:r>
            <a:rPr lang="tr-TR" sz="1500" cap="none" dirty="0"/>
            <a:t>Aynı paket içerisinde istediğimiz özellikler yoksa, ayrı paketler halinde satın almamız gerekebilir ya da bunları bizim yapmamız gerekebilir. Bu da bizim için ayrı bir iş yükü oluşturacaktır.</a:t>
          </a:r>
          <a:endParaRPr lang="en-US" sz="1500" cap="none" dirty="0"/>
        </a:p>
      </dgm:t>
    </dgm:pt>
    <dgm:pt modelId="{C7D427A7-965E-40ED-993B-F5F1D89CB4DE}" type="parTrans" cxnId="{20841AEF-FEBB-4748-A692-271DEA28D55D}">
      <dgm:prSet/>
      <dgm:spPr/>
      <dgm:t>
        <a:bodyPr/>
        <a:lstStyle/>
        <a:p>
          <a:endParaRPr lang="en-US" sz="1500" dirty="0"/>
        </a:p>
      </dgm:t>
    </dgm:pt>
    <dgm:pt modelId="{FDBA41A1-2468-4A55-93B3-A0E8668D0CAF}" type="sibTrans" cxnId="{20841AEF-FEBB-4748-A692-271DEA28D55D}">
      <dgm:prSet/>
      <dgm:spPr/>
      <dgm:t>
        <a:bodyPr/>
        <a:lstStyle/>
        <a:p>
          <a:endParaRPr lang="en-US" sz="1500" dirty="0"/>
        </a:p>
      </dgm:t>
    </dgm:pt>
    <dgm:pt modelId="{3C9257DC-A1ED-459C-8EEA-566FECBC41D2}" type="pres">
      <dgm:prSet presAssocID="{D77CB1C9-551F-4850-B01B-AEBA60325958}" presName="root" presStyleCnt="0">
        <dgm:presLayoutVars>
          <dgm:dir/>
          <dgm:resizeHandles val="exact"/>
        </dgm:presLayoutVars>
      </dgm:prSet>
      <dgm:spPr/>
    </dgm:pt>
    <dgm:pt modelId="{AA1316DD-02F5-4BE2-8351-C952FB3E7C5A}" type="pres">
      <dgm:prSet presAssocID="{583F3198-2CCA-4549-BADE-6740C90ABB1B}" presName="compNode" presStyleCnt="0"/>
      <dgm:spPr/>
    </dgm:pt>
    <dgm:pt modelId="{E466720C-E655-4F7E-9EAF-F39C047CFAAD}" type="pres">
      <dgm:prSet presAssocID="{583F3198-2CCA-4549-BADE-6740C90ABB1B}" presName="iconBgRect" presStyleLbl="bgShp" presStyleIdx="0" presStyleCnt="4"/>
      <dgm:spPr/>
    </dgm:pt>
    <dgm:pt modelId="{6816159B-E0E9-4042-B90B-7E031564C7D3}" type="pres">
      <dgm:prSet presAssocID="{583F3198-2CCA-4549-BADE-6740C90ABB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D0716E8-6C16-43C9-A50E-1CC444D17DFC}" type="pres">
      <dgm:prSet presAssocID="{583F3198-2CCA-4549-BADE-6740C90ABB1B}" presName="spaceRect" presStyleCnt="0"/>
      <dgm:spPr/>
    </dgm:pt>
    <dgm:pt modelId="{67603960-7693-44BF-8236-BC6C9E8D3130}" type="pres">
      <dgm:prSet presAssocID="{583F3198-2CCA-4549-BADE-6740C90ABB1B}" presName="textRect" presStyleLbl="revTx" presStyleIdx="0" presStyleCnt="4">
        <dgm:presLayoutVars>
          <dgm:chMax val="1"/>
          <dgm:chPref val="1"/>
        </dgm:presLayoutVars>
      </dgm:prSet>
      <dgm:spPr/>
    </dgm:pt>
    <dgm:pt modelId="{9D4334E8-326B-4814-9901-A44A1A8ABB3A}" type="pres">
      <dgm:prSet presAssocID="{3DFDEE5F-BEA9-4F0F-B94B-FA7A008BC777}" presName="sibTrans" presStyleCnt="0"/>
      <dgm:spPr/>
    </dgm:pt>
    <dgm:pt modelId="{A2B0044A-766C-4EA6-8C0A-3FFB0E37AC2F}" type="pres">
      <dgm:prSet presAssocID="{6860521B-AC13-43B5-A145-C58E3B563837}" presName="compNode" presStyleCnt="0"/>
      <dgm:spPr/>
    </dgm:pt>
    <dgm:pt modelId="{2C337C47-F6D9-49E9-A1BE-D9C2EEAB0458}" type="pres">
      <dgm:prSet presAssocID="{6860521B-AC13-43B5-A145-C58E3B563837}" presName="iconBgRect" presStyleLbl="bgShp" presStyleIdx="1" presStyleCnt="4"/>
      <dgm:spPr/>
    </dgm:pt>
    <dgm:pt modelId="{6AF7029C-E1B6-48D2-A9AB-78E60A47AFA8}" type="pres">
      <dgm:prSet presAssocID="{6860521B-AC13-43B5-A145-C58E3B5638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3A6353-A06E-4ADC-BC2E-4B4F6FE9D152}" type="pres">
      <dgm:prSet presAssocID="{6860521B-AC13-43B5-A145-C58E3B563837}" presName="spaceRect" presStyleCnt="0"/>
      <dgm:spPr/>
    </dgm:pt>
    <dgm:pt modelId="{47725736-1D3D-4181-BE07-94718CB1D0B0}" type="pres">
      <dgm:prSet presAssocID="{6860521B-AC13-43B5-A145-C58E3B563837}" presName="textRect" presStyleLbl="revTx" presStyleIdx="1" presStyleCnt="4">
        <dgm:presLayoutVars>
          <dgm:chMax val="1"/>
          <dgm:chPref val="1"/>
        </dgm:presLayoutVars>
      </dgm:prSet>
      <dgm:spPr/>
    </dgm:pt>
    <dgm:pt modelId="{FB2EFB4E-4F55-4AB2-B73D-A13CED337044}" type="pres">
      <dgm:prSet presAssocID="{63147BD7-061A-433B-B0A5-0E144F7137F9}" presName="sibTrans" presStyleCnt="0"/>
      <dgm:spPr/>
    </dgm:pt>
    <dgm:pt modelId="{BBB0433C-D4DF-439B-AB0F-118F10F2ED00}" type="pres">
      <dgm:prSet presAssocID="{48AF961B-ADC9-4603-B5E7-D4C239A334D2}" presName="compNode" presStyleCnt="0"/>
      <dgm:spPr/>
    </dgm:pt>
    <dgm:pt modelId="{3355BCBC-3BB6-4F0A-AE3B-A5F4B5321ADF}" type="pres">
      <dgm:prSet presAssocID="{48AF961B-ADC9-4603-B5E7-D4C239A334D2}" presName="iconBgRect" presStyleLbl="bgShp" presStyleIdx="2" presStyleCnt="4"/>
      <dgm:spPr/>
    </dgm:pt>
    <dgm:pt modelId="{E47B692E-A318-4B78-A0D4-8F1C25A74788}" type="pres">
      <dgm:prSet presAssocID="{48AF961B-ADC9-4603-B5E7-D4C239A334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D86E6114-A52C-4B71-A00A-B895E5D65DA1}" type="pres">
      <dgm:prSet presAssocID="{48AF961B-ADC9-4603-B5E7-D4C239A334D2}" presName="spaceRect" presStyleCnt="0"/>
      <dgm:spPr/>
    </dgm:pt>
    <dgm:pt modelId="{0A21C5E1-FD7E-46E1-B219-8C74AEBB1A51}" type="pres">
      <dgm:prSet presAssocID="{48AF961B-ADC9-4603-B5E7-D4C239A334D2}" presName="textRect" presStyleLbl="revTx" presStyleIdx="2" presStyleCnt="4">
        <dgm:presLayoutVars>
          <dgm:chMax val="1"/>
          <dgm:chPref val="1"/>
        </dgm:presLayoutVars>
      </dgm:prSet>
      <dgm:spPr/>
    </dgm:pt>
    <dgm:pt modelId="{856F0D48-98E8-46A5-9765-56CDFC435660}" type="pres">
      <dgm:prSet presAssocID="{190256EF-5FC5-4152-9A56-CB3C411E11F2}" presName="sibTrans" presStyleCnt="0"/>
      <dgm:spPr/>
    </dgm:pt>
    <dgm:pt modelId="{45B57302-F86A-478F-A7A2-A5A3E60B54EA}" type="pres">
      <dgm:prSet presAssocID="{AAB7F2FF-2A17-4A5C-9DFA-F3EC79C40560}" presName="compNode" presStyleCnt="0"/>
      <dgm:spPr/>
    </dgm:pt>
    <dgm:pt modelId="{B0414606-D3FA-4D0A-919B-A18CDAF43C8E}" type="pres">
      <dgm:prSet presAssocID="{AAB7F2FF-2A17-4A5C-9DFA-F3EC79C40560}" presName="iconBgRect" presStyleLbl="bgShp" presStyleIdx="3" presStyleCnt="4"/>
      <dgm:spPr/>
    </dgm:pt>
    <dgm:pt modelId="{0EB3CFAE-7F1E-4FC9-B941-86753AF87F27}" type="pres">
      <dgm:prSet presAssocID="{AAB7F2FF-2A17-4A5C-9DFA-F3EC79C405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CB427C-918B-473A-9965-299A8DA44CE8}" type="pres">
      <dgm:prSet presAssocID="{AAB7F2FF-2A17-4A5C-9DFA-F3EC79C40560}" presName="spaceRect" presStyleCnt="0"/>
      <dgm:spPr/>
    </dgm:pt>
    <dgm:pt modelId="{2382C399-95A2-4111-BDF4-293BA2E7288C}" type="pres">
      <dgm:prSet presAssocID="{AAB7F2FF-2A17-4A5C-9DFA-F3EC79C405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4E07B40-4FE5-44A2-9C4B-7BBEC8062F94}" srcId="{D77CB1C9-551F-4850-B01B-AEBA60325958}" destId="{6860521B-AC13-43B5-A145-C58E3B563837}" srcOrd="1" destOrd="0" parTransId="{9515D0F8-A85D-4E6B-A39C-806C9CAD29EE}" sibTransId="{63147BD7-061A-433B-B0A5-0E144F7137F9}"/>
    <dgm:cxn modelId="{237CFD5B-9550-4A90-9DEC-5C5A54A9AF4B}" type="presOf" srcId="{6860521B-AC13-43B5-A145-C58E3B563837}" destId="{47725736-1D3D-4181-BE07-94718CB1D0B0}" srcOrd="0" destOrd="0" presId="urn:microsoft.com/office/officeart/2018/5/layout/IconCircleLabelList"/>
    <dgm:cxn modelId="{15188B52-E89B-40AC-A239-D91D22C7B489}" srcId="{D77CB1C9-551F-4850-B01B-AEBA60325958}" destId="{583F3198-2CCA-4549-BADE-6740C90ABB1B}" srcOrd="0" destOrd="0" parTransId="{562246B7-6C37-4495-B06F-23A7F778F220}" sibTransId="{3DFDEE5F-BEA9-4F0F-B94B-FA7A008BC777}"/>
    <dgm:cxn modelId="{2FD00A55-C769-43E8-A3A1-B2A2D628C770}" srcId="{D77CB1C9-551F-4850-B01B-AEBA60325958}" destId="{48AF961B-ADC9-4603-B5E7-D4C239A334D2}" srcOrd="2" destOrd="0" parTransId="{76F5503B-34BB-4AEF-B6AB-7E479051B952}" sibTransId="{190256EF-5FC5-4152-9A56-CB3C411E11F2}"/>
    <dgm:cxn modelId="{781ABA94-461D-4A66-A8D6-1C6C084F7258}" type="presOf" srcId="{D77CB1C9-551F-4850-B01B-AEBA60325958}" destId="{3C9257DC-A1ED-459C-8EEA-566FECBC41D2}" srcOrd="0" destOrd="0" presId="urn:microsoft.com/office/officeart/2018/5/layout/IconCircleLabelList"/>
    <dgm:cxn modelId="{13C4F4A3-68EA-4D40-94F9-E67D67C9CBA9}" type="presOf" srcId="{583F3198-2CCA-4549-BADE-6740C90ABB1B}" destId="{67603960-7693-44BF-8236-BC6C9E8D3130}" srcOrd="0" destOrd="0" presId="urn:microsoft.com/office/officeart/2018/5/layout/IconCircleLabelList"/>
    <dgm:cxn modelId="{265920CB-CD9F-4121-8A05-1C22262F7063}" type="presOf" srcId="{AAB7F2FF-2A17-4A5C-9DFA-F3EC79C40560}" destId="{2382C399-95A2-4111-BDF4-293BA2E7288C}" srcOrd="0" destOrd="0" presId="urn:microsoft.com/office/officeart/2018/5/layout/IconCircleLabelList"/>
    <dgm:cxn modelId="{20841AEF-FEBB-4748-A692-271DEA28D55D}" srcId="{D77CB1C9-551F-4850-B01B-AEBA60325958}" destId="{AAB7F2FF-2A17-4A5C-9DFA-F3EC79C40560}" srcOrd="3" destOrd="0" parTransId="{C7D427A7-965E-40ED-993B-F5F1D89CB4DE}" sibTransId="{FDBA41A1-2468-4A55-93B3-A0E8668D0CAF}"/>
    <dgm:cxn modelId="{A2B298FB-19A8-4559-BD45-92D85B3486DE}" type="presOf" srcId="{48AF961B-ADC9-4603-B5E7-D4C239A334D2}" destId="{0A21C5E1-FD7E-46E1-B219-8C74AEBB1A51}" srcOrd="0" destOrd="0" presId="urn:microsoft.com/office/officeart/2018/5/layout/IconCircleLabelList"/>
    <dgm:cxn modelId="{B65F65EC-E623-4A7D-A595-76B786A939FA}" type="presParOf" srcId="{3C9257DC-A1ED-459C-8EEA-566FECBC41D2}" destId="{AA1316DD-02F5-4BE2-8351-C952FB3E7C5A}" srcOrd="0" destOrd="0" presId="urn:microsoft.com/office/officeart/2018/5/layout/IconCircleLabelList"/>
    <dgm:cxn modelId="{4114FF5A-B128-48C1-9DC4-EB1E84895DBA}" type="presParOf" srcId="{AA1316DD-02F5-4BE2-8351-C952FB3E7C5A}" destId="{E466720C-E655-4F7E-9EAF-F39C047CFAAD}" srcOrd="0" destOrd="0" presId="urn:microsoft.com/office/officeart/2018/5/layout/IconCircleLabelList"/>
    <dgm:cxn modelId="{5A91511A-6B68-4F39-A43B-E7962EFB8588}" type="presParOf" srcId="{AA1316DD-02F5-4BE2-8351-C952FB3E7C5A}" destId="{6816159B-E0E9-4042-B90B-7E031564C7D3}" srcOrd="1" destOrd="0" presId="urn:microsoft.com/office/officeart/2018/5/layout/IconCircleLabelList"/>
    <dgm:cxn modelId="{3DE6B747-54F3-47E2-BFE3-40E1FA5C7417}" type="presParOf" srcId="{AA1316DD-02F5-4BE2-8351-C952FB3E7C5A}" destId="{3D0716E8-6C16-43C9-A50E-1CC444D17DFC}" srcOrd="2" destOrd="0" presId="urn:microsoft.com/office/officeart/2018/5/layout/IconCircleLabelList"/>
    <dgm:cxn modelId="{10511FA5-12F6-4AED-B245-C7F33A35B7FC}" type="presParOf" srcId="{AA1316DD-02F5-4BE2-8351-C952FB3E7C5A}" destId="{67603960-7693-44BF-8236-BC6C9E8D3130}" srcOrd="3" destOrd="0" presId="urn:microsoft.com/office/officeart/2018/5/layout/IconCircleLabelList"/>
    <dgm:cxn modelId="{BCA0441E-BAAC-43E9-9F7B-EBA5D750CFC7}" type="presParOf" srcId="{3C9257DC-A1ED-459C-8EEA-566FECBC41D2}" destId="{9D4334E8-326B-4814-9901-A44A1A8ABB3A}" srcOrd="1" destOrd="0" presId="urn:microsoft.com/office/officeart/2018/5/layout/IconCircleLabelList"/>
    <dgm:cxn modelId="{4E1EE313-B50A-431E-B7D4-CF1D4149F034}" type="presParOf" srcId="{3C9257DC-A1ED-459C-8EEA-566FECBC41D2}" destId="{A2B0044A-766C-4EA6-8C0A-3FFB0E37AC2F}" srcOrd="2" destOrd="0" presId="urn:microsoft.com/office/officeart/2018/5/layout/IconCircleLabelList"/>
    <dgm:cxn modelId="{F3620305-6636-488D-A585-217FF848BD2C}" type="presParOf" srcId="{A2B0044A-766C-4EA6-8C0A-3FFB0E37AC2F}" destId="{2C337C47-F6D9-49E9-A1BE-D9C2EEAB0458}" srcOrd="0" destOrd="0" presId="urn:microsoft.com/office/officeart/2018/5/layout/IconCircleLabelList"/>
    <dgm:cxn modelId="{0B83B280-4A01-438B-ABEC-DEFEA0E46D6F}" type="presParOf" srcId="{A2B0044A-766C-4EA6-8C0A-3FFB0E37AC2F}" destId="{6AF7029C-E1B6-48D2-A9AB-78E60A47AFA8}" srcOrd="1" destOrd="0" presId="urn:microsoft.com/office/officeart/2018/5/layout/IconCircleLabelList"/>
    <dgm:cxn modelId="{2E8FB9ED-B18C-4265-A12C-C5A1DE370555}" type="presParOf" srcId="{A2B0044A-766C-4EA6-8C0A-3FFB0E37AC2F}" destId="{7B3A6353-A06E-4ADC-BC2E-4B4F6FE9D152}" srcOrd="2" destOrd="0" presId="urn:microsoft.com/office/officeart/2018/5/layout/IconCircleLabelList"/>
    <dgm:cxn modelId="{AB77189A-F7BA-4AA8-9747-4388026D085E}" type="presParOf" srcId="{A2B0044A-766C-4EA6-8C0A-3FFB0E37AC2F}" destId="{47725736-1D3D-4181-BE07-94718CB1D0B0}" srcOrd="3" destOrd="0" presId="urn:microsoft.com/office/officeart/2018/5/layout/IconCircleLabelList"/>
    <dgm:cxn modelId="{77091746-D3C7-4E4E-A18F-1B19184BA142}" type="presParOf" srcId="{3C9257DC-A1ED-459C-8EEA-566FECBC41D2}" destId="{FB2EFB4E-4F55-4AB2-B73D-A13CED337044}" srcOrd="3" destOrd="0" presId="urn:microsoft.com/office/officeart/2018/5/layout/IconCircleLabelList"/>
    <dgm:cxn modelId="{FA209540-BB70-431D-B435-E352DBAC55A5}" type="presParOf" srcId="{3C9257DC-A1ED-459C-8EEA-566FECBC41D2}" destId="{BBB0433C-D4DF-439B-AB0F-118F10F2ED00}" srcOrd="4" destOrd="0" presId="urn:microsoft.com/office/officeart/2018/5/layout/IconCircleLabelList"/>
    <dgm:cxn modelId="{C910F780-C204-4751-A2E9-C94D4970E649}" type="presParOf" srcId="{BBB0433C-D4DF-439B-AB0F-118F10F2ED00}" destId="{3355BCBC-3BB6-4F0A-AE3B-A5F4B5321ADF}" srcOrd="0" destOrd="0" presId="urn:microsoft.com/office/officeart/2018/5/layout/IconCircleLabelList"/>
    <dgm:cxn modelId="{D75620EC-3219-4BA8-8E97-A98DFF08CED6}" type="presParOf" srcId="{BBB0433C-D4DF-439B-AB0F-118F10F2ED00}" destId="{E47B692E-A318-4B78-A0D4-8F1C25A74788}" srcOrd="1" destOrd="0" presId="urn:microsoft.com/office/officeart/2018/5/layout/IconCircleLabelList"/>
    <dgm:cxn modelId="{4815D3BE-C683-4200-A70E-E3E38C71D348}" type="presParOf" srcId="{BBB0433C-D4DF-439B-AB0F-118F10F2ED00}" destId="{D86E6114-A52C-4B71-A00A-B895E5D65DA1}" srcOrd="2" destOrd="0" presId="urn:microsoft.com/office/officeart/2018/5/layout/IconCircleLabelList"/>
    <dgm:cxn modelId="{8BBE83D9-A8BB-4370-B93E-900F940C55F5}" type="presParOf" srcId="{BBB0433C-D4DF-439B-AB0F-118F10F2ED00}" destId="{0A21C5E1-FD7E-46E1-B219-8C74AEBB1A51}" srcOrd="3" destOrd="0" presId="urn:microsoft.com/office/officeart/2018/5/layout/IconCircleLabelList"/>
    <dgm:cxn modelId="{23FDFC46-BB22-4AF8-88B4-6936D81FC637}" type="presParOf" srcId="{3C9257DC-A1ED-459C-8EEA-566FECBC41D2}" destId="{856F0D48-98E8-46A5-9765-56CDFC435660}" srcOrd="5" destOrd="0" presId="urn:microsoft.com/office/officeart/2018/5/layout/IconCircleLabelList"/>
    <dgm:cxn modelId="{569ABACB-8C63-4463-87EC-2ADE8B2349F1}" type="presParOf" srcId="{3C9257DC-A1ED-459C-8EEA-566FECBC41D2}" destId="{45B57302-F86A-478F-A7A2-A5A3E60B54EA}" srcOrd="6" destOrd="0" presId="urn:microsoft.com/office/officeart/2018/5/layout/IconCircleLabelList"/>
    <dgm:cxn modelId="{1D809AF9-3014-4FE7-9166-2477C4190DF7}" type="presParOf" srcId="{45B57302-F86A-478F-A7A2-A5A3E60B54EA}" destId="{B0414606-D3FA-4D0A-919B-A18CDAF43C8E}" srcOrd="0" destOrd="0" presId="urn:microsoft.com/office/officeart/2018/5/layout/IconCircleLabelList"/>
    <dgm:cxn modelId="{8394EFF6-5F44-4752-9CA9-EB900869516E}" type="presParOf" srcId="{45B57302-F86A-478F-A7A2-A5A3E60B54EA}" destId="{0EB3CFAE-7F1E-4FC9-B941-86753AF87F27}" srcOrd="1" destOrd="0" presId="urn:microsoft.com/office/officeart/2018/5/layout/IconCircleLabelList"/>
    <dgm:cxn modelId="{45EB144A-4E22-4A63-A4B2-BA87C5A836B6}" type="presParOf" srcId="{45B57302-F86A-478F-A7A2-A5A3E60B54EA}" destId="{B1CB427C-918B-473A-9965-299A8DA44CE8}" srcOrd="2" destOrd="0" presId="urn:microsoft.com/office/officeart/2018/5/layout/IconCircleLabelList"/>
    <dgm:cxn modelId="{BA6FDF2A-496B-49E6-84F2-4C565E5F0BD0}" type="presParOf" srcId="{45B57302-F86A-478F-A7A2-A5A3E60B54EA}" destId="{2382C399-95A2-4111-BDF4-293BA2E728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1E92C-4E12-49A6-9720-335DE47F6F80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23362-0F28-4E86-9298-E5A40E23DD2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337C8-BE03-40C5-B738-797A906F189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400" kern="1200"/>
            <a:t>Unity gerçek zamanlı 2D, 3D, AR, VR oyunlar, uygulamalar geliştirme ve deneyimleme platformudur.</a:t>
          </a:r>
          <a:endParaRPr lang="en-US" sz="1400" kern="1200"/>
        </a:p>
      </dsp:txBody>
      <dsp:txXfrm>
        <a:off x="75768" y="3053169"/>
        <a:ext cx="3093750" cy="720000"/>
      </dsp:txXfrm>
    </dsp:sp>
    <dsp:sp modelId="{0B8E5D0A-4CC8-45FD-B069-63271B1AC201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FEEA7-C901-4A0B-8BF0-8C6FB619F6F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537CE-4B1B-465E-8086-8E556B554D1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400" kern="1200" dirty="0" err="1"/>
            <a:t>Unity</a:t>
          </a:r>
          <a:r>
            <a:rPr lang="tr-TR" sz="1400" kern="1200" dirty="0"/>
            <a:t> Editörünü </a:t>
          </a:r>
          <a:r>
            <a:rPr lang="tr-TR" sz="1400" kern="1200" cap="none" dirty="0">
              <a:hlinkClick xmlns:r="http://schemas.openxmlformats.org/officeDocument/2006/relationships" r:id="rId5"/>
            </a:rPr>
            <a:t>https://unity.com/</a:t>
          </a:r>
          <a:r>
            <a:rPr lang="tr-TR" sz="1400" kern="1200" cap="none" dirty="0"/>
            <a:t> </a:t>
          </a:r>
          <a:r>
            <a:rPr lang="tr-TR" sz="1400" kern="1200" dirty="0"/>
            <a:t>adresinden </a:t>
          </a:r>
          <a:r>
            <a:rPr lang="tr-TR" sz="1400" kern="1200" dirty="0" err="1"/>
            <a:t>Get</a:t>
          </a:r>
          <a:r>
            <a:rPr lang="tr-TR" sz="1400" kern="1200" dirty="0"/>
            <a:t> </a:t>
          </a:r>
          <a:r>
            <a:rPr lang="tr-TR" sz="1400" kern="1200" dirty="0" err="1"/>
            <a:t>Started</a:t>
          </a:r>
          <a:r>
            <a:rPr lang="tr-TR" sz="1400" kern="1200" dirty="0"/>
            <a:t> butonu ile bilgisayarınıza indirebilirsiniz.</a:t>
          </a:r>
          <a:endParaRPr lang="en-US" sz="1400" kern="1200" dirty="0"/>
        </a:p>
      </dsp:txBody>
      <dsp:txXfrm>
        <a:off x="3710925" y="3053169"/>
        <a:ext cx="3093750" cy="720000"/>
      </dsp:txXfrm>
    </dsp:sp>
    <dsp:sp modelId="{3B64BBB9-14E3-4839-BCD2-4EBA1C3E36D8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69CC5-238F-4C7F-9367-07DA0CDAF7D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02D06-500E-4611-9A16-541069B4B37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400" kern="1200"/>
            <a:t>Unity store üzerinden Student sürümünü (PRO) indirip ücretsiz bir şekilde kullanmaya başlayabilirsiniz.</a:t>
          </a:r>
          <a:endParaRPr lang="en-US" sz="14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BC2B7-2E73-4AF4-B0AE-BF4C18E37768}">
      <dsp:nvSpPr>
        <dsp:cNvPr id="0" name=""/>
        <dsp:cNvSpPr/>
      </dsp:nvSpPr>
      <dsp:spPr>
        <a:xfrm>
          <a:off x="3342" y="452291"/>
          <a:ext cx="2651349" cy="15908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3.3 Milyon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Son 12 ayda </a:t>
          </a:r>
          <a:r>
            <a:rPr lang="tr-TR" sz="1600" kern="1200" dirty="0" err="1"/>
            <a:t>Unity</a:t>
          </a:r>
          <a:r>
            <a:rPr lang="tr-TR" sz="1600" kern="1200" dirty="0"/>
            <a:t> içeriği ile ulaşılan cihaz sayısı</a:t>
          </a:r>
        </a:p>
      </dsp:txBody>
      <dsp:txXfrm>
        <a:off x="3342" y="452291"/>
        <a:ext cx="2651349" cy="1590809"/>
      </dsp:txXfrm>
    </dsp:sp>
    <dsp:sp modelId="{B0925F41-47C8-4757-B8A4-995BE06DC9B4}">
      <dsp:nvSpPr>
        <dsp:cNvPr id="0" name=""/>
        <dsp:cNvSpPr/>
      </dsp:nvSpPr>
      <dsp:spPr>
        <a:xfrm>
          <a:off x="2919826" y="452291"/>
          <a:ext cx="2651349" cy="1590809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37 Milyon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Son 12 ayda </a:t>
          </a:r>
          <a:r>
            <a:rPr lang="tr-TR" sz="1600" kern="1200" dirty="0" err="1"/>
            <a:t>Unity</a:t>
          </a:r>
          <a:r>
            <a:rPr lang="tr-TR" sz="1600" kern="1200" dirty="0"/>
            <a:t> ile geliştirilen yükleme sayısı</a:t>
          </a:r>
        </a:p>
      </dsp:txBody>
      <dsp:txXfrm>
        <a:off x="2919826" y="452291"/>
        <a:ext cx="2651349" cy="1590809"/>
      </dsp:txXfrm>
    </dsp:sp>
    <dsp:sp modelId="{C32636FB-F4D6-4A27-899B-CAC2D7FD6087}">
      <dsp:nvSpPr>
        <dsp:cNvPr id="0" name=""/>
        <dsp:cNvSpPr/>
      </dsp:nvSpPr>
      <dsp:spPr>
        <a:xfrm>
          <a:off x="5836310" y="452291"/>
          <a:ext cx="2651349" cy="1590809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1.9 Milyon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 err="1"/>
            <a:t>Unity</a:t>
          </a:r>
          <a:r>
            <a:rPr lang="tr-TR" sz="1600" kern="1200" dirty="0"/>
            <a:t> </a:t>
          </a:r>
          <a:r>
            <a:rPr lang="tr-TR" sz="1600" kern="1200" dirty="0" err="1"/>
            <a:t>Ads</a:t>
          </a:r>
          <a:r>
            <a:rPr lang="tr-TR" sz="1600" kern="1200" dirty="0"/>
            <a:t> tarafından ulaşılan cihaz sayısı</a:t>
          </a:r>
        </a:p>
      </dsp:txBody>
      <dsp:txXfrm>
        <a:off x="5836310" y="452291"/>
        <a:ext cx="2651349" cy="1590809"/>
      </dsp:txXfrm>
    </dsp:sp>
    <dsp:sp modelId="{9B3D3D09-0818-41CF-8534-A551755BF5F4}">
      <dsp:nvSpPr>
        <dsp:cNvPr id="0" name=""/>
        <dsp:cNvSpPr/>
      </dsp:nvSpPr>
      <dsp:spPr>
        <a:xfrm>
          <a:off x="8752795" y="452291"/>
          <a:ext cx="2651349" cy="1590809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16 Milyon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Her ay yayınlanan reklam sayısı</a:t>
          </a:r>
        </a:p>
      </dsp:txBody>
      <dsp:txXfrm>
        <a:off x="8752795" y="452291"/>
        <a:ext cx="2651349" cy="1590809"/>
      </dsp:txXfrm>
    </dsp:sp>
    <dsp:sp modelId="{B84EA8CD-30B6-4136-ABA6-24B52E06B0FB}">
      <dsp:nvSpPr>
        <dsp:cNvPr id="0" name=""/>
        <dsp:cNvSpPr/>
      </dsp:nvSpPr>
      <dsp:spPr>
        <a:xfrm>
          <a:off x="3342" y="2308236"/>
          <a:ext cx="2651349" cy="1590809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50%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Tüm platformlardaki oyunların </a:t>
          </a:r>
          <a:r>
            <a:rPr lang="tr-TR" sz="1600" kern="1200" dirty="0" err="1"/>
            <a:t>Unity</a:t>
          </a:r>
          <a:r>
            <a:rPr lang="tr-TR" sz="1600" kern="1200" dirty="0"/>
            <a:t> tarafından desteklenme oranı</a:t>
          </a:r>
        </a:p>
      </dsp:txBody>
      <dsp:txXfrm>
        <a:off x="3342" y="2308236"/>
        <a:ext cx="2651349" cy="1590809"/>
      </dsp:txXfrm>
    </dsp:sp>
    <dsp:sp modelId="{F30CB134-296B-4A38-8DE7-AA5B7CD59134}">
      <dsp:nvSpPr>
        <dsp:cNvPr id="0" name=""/>
        <dsp:cNvSpPr/>
      </dsp:nvSpPr>
      <dsp:spPr>
        <a:xfrm>
          <a:off x="2919826" y="2308236"/>
          <a:ext cx="2651349" cy="1590809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55%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Tüm yeni mobil oyunlarının </a:t>
          </a:r>
          <a:r>
            <a:rPr lang="tr-TR" sz="1600" kern="1200" dirty="0" err="1"/>
            <a:t>Unity</a:t>
          </a:r>
          <a:r>
            <a:rPr lang="tr-TR" sz="1600" kern="1200" dirty="0"/>
            <a:t> tarafından desteklenme oranı</a:t>
          </a:r>
        </a:p>
      </dsp:txBody>
      <dsp:txXfrm>
        <a:off x="2919826" y="2308236"/>
        <a:ext cx="2651349" cy="1590809"/>
      </dsp:txXfrm>
    </dsp:sp>
    <dsp:sp modelId="{7E4F8AEB-C849-4FEA-BAB7-8157DE135FE2}">
      <dsp:nvSpPr>
        <dsp:cNvPr id="0" name=""/>
        <dsp:cNvSpPr/>
      </dsp:nvSpPr>
      <dsp:spPr>
        <a:xfrm>
          <a:off x="5836310" y="2308236"/>
          <a:ext cx="2651349" cy="1590809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60%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/>
            <a:t>Tüm AR/VR içeriğinin </a:t>
          </a:r>
          <a:r>
            <a:rPr lang="tr-TR" sz="1600" kern="1200" dirty="0" err="1"/>
            <a:t>Unity</a:t>
          </a:r>
          <a:r>
            <a:rPr lang="tr-TR" sz="1600" kern="1200" dirty="0"/>
            <a:t> tarafından desteklenme oranı</a:t>
          </a:r>
        </a:p>
      </dsp:txBody>
      <dsp:txXfrm>
        <a:off x="5836310" y="2308236"/>
        <a:ext cx="2651349" cy="1590809"/>
      </dsp:txXfrm>
    </dsp:sp>
    <dsp:sp modelId="{FD6F4250-1A16-42A3-BBFB-BC3E9967D0F8}">
      <dsp:nvSpPr>
        <dsp:cNvPr id="0" name=""/>
        <dsp:cNvSpPr/>
      </dsp:nvSpPr>
      <dsp:spPr>
        <a:xfrm>
          <a:off x="8756136" y="2308236"/>
          <a:ext cx="2651349" cy="159080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100%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600" kern="1200" dirty="0" err="1"/>
            <a:t>Unity</a:t>
          </a:r>
          <a:r>
            <a:rPr lang="tr-TR" sz="1600" kern="1200" dirty="0"/>
            <a:t> kullanıcılarının olduğu ülke oranı</a:t>
          </a:r>
        </a:p>
      </dsp:txBody>
      <dsp:txXfrm>
        <a:off x="8756136" y="2308236"/>
        <a:ext cx="2651349" cy="1590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63BE6-D457-442B-AA43-7B92CDD4954D}">
      <dsp:nvSpPr>
        <dsp:cNvPr id="0" name=""/>
        <dsp:cNvSpPr/>
      </dsp:nvSpPr>
      <dsp:spPr>
        <a:xfrm>
          <a:off x="0" y="5314"/>
          <a:ext cx="6513603" cy="12367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09D14-C60B-4E17-A3B5-E52E4FE23FB7}">
      <dsp:nvSpPr>
        <dsp:cNvPr id="0" name=""/>
        <dsp:cNvSpPr/>
      </dsp:nvSpPr>
      <dsp:spPr>
        <a:xfrm>
          <a:off x="374131" y="283593"/>
          <a:ext cx="680239" cy="680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4CFF9-B96E-4A12-A5F6-2F1EE61822B5}">
      <dsp:nvSpPr>
        <dsp:cNvPr id="0" name=""/>
        <dsp:cNvSpPr/>
      </dsp:nvSpPr>
      <dsp:spPr>
        <a:xfrm>
          <a:off x="1428503" y="5314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Asset’in desteği nasıl? </a:t>
          </a:r>
          <a:endParaRPr lang="en-US" sz="1700" kern="1200"/>
        </a:p>
      </dsp:txBody>
      <dsp:txXfrm>
        <a:off x="1428503" y="5314"/>
        <a:ext cx="5083704" cy="1236799"/>
      </dsp:txXfrm>
    </dsp:sp>
    <dsp:sp modelId="{ADD43D18-1A15-4F5E-BCCA-B5114F1E38A4}">
      <dsp:nvSpPr>
        <dsp:cNvPr id="0" name=""/>
        <dsp:cNvSpPr/>
      </dsp:nvSpPr>
      <dsp:spPr>
        <a:xfrm>
          <a:off x="0" y="1551313"/>
          <a:ext cx="6513603" cy="12367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2E813-490F-4C6B-8F6A-22F0D6C10AA1}">
      <dsp:nvSpPr>
        <dsp:cNvPr id="0" name=""/>
        <dsp:cNvSpPr/>
      </dsp:nvSpPr>
      <dsp:spPr>
        <a:xfrm>
          <a:off x="374131" y="1829593"/>
          <a:ext cx="680239" cy="680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FC239-7CAC-4813-9883-01004C29B8F3}">
      <dsp:nvSpPr>
        <dsp:cNvPr id="0" name=""/>
        <dsp:cNvSpPr/>
      </dsp:nvSpPr>
      <dsp:spPr>
        <a:xfrm>
          <a:off x="1428503" y="1551313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Ürünü geliştiren ürününün arkasında duruyor mu?</a:t>
          </a:r>
          <a:endParaRPr lang="en-US" sz="1700" kern="1200" dirty="0"/>
        </a:p>
      </dsp:txBody>
      <dsp:txXfrm>
        <a:off x="1428503" y="1551313"/>
        <a:ext cx="5083704" cy="1236799"/>
      </dsp:txXfrm>
    </dsp:sp>
    <dsp:sp modelId="{02FAF980-F7B3-45F6-8BC4-211A8AE9F36C}">
      <dsp:nvSpPr>
        <dsp:cNvPr id="0" name=""/>
        <dsp:cNvSpPr/>
      </dsp:nvSpPr>
      <dsp:spPr>
        <a:xfrm>
          <a:off x="0" y="3097312"/>
          <a:ext cx="6513603" cy="12367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84F66-91A5-49D5-948C-F1BE000FFF01}">
      <dsp:nvSpPr>
        <dsp:cNvPr id="0" name=""/>
        <dsp:cNvSpPr/>
      </dsp:nvSpPr>
      <dsp:spPr>
        <a:xfrm>
          <a:off x="374131" y="3375592"/>
          <a:ext cx="680239" cy="680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8E601-6913-4719-BF2C-645F2D1B1372}">
      <dsp:nvSpPr>
        <dsp:cNvPr id="0" name=""/>
        <dsp:cNvSpPr/>
      </dsp:nvSpPr>
      <dsp:spPr>
        <a:xfrm>
          <a:off x="1428503" y="3097312"/>
          <a:ext cx="2931121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Bunu anlamanın yolları;</a:t>
          </a:r>
          <a:endParaRPr lang="en-US" sz="1700" kern="1200"/>
        </a:p>
      </dsp:txBody>
      <dsp:txXfrm>
        <a:off x="1428503" y="3097312"/>
        <a:ext cx="2931121" cy="1236799"/>
      </dsp:txXfrm>
    </dsp:sp>
    <dsp:sp modelId="{D2B0C648-EC37-49FF-918D-D2E10EDC3794}">
      <dsp:nvSpPr>
        <dsp:cNvPr id="0" name=""/>
        <dsp:cNvSpPr/>
      </dsp:nvSpPr>
      <dsp:spPr>
        <a:xfrm>
          <a:off x="4359625" y="3097312"/>
          <a:ext cx="2152582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Forumu var mı? Varsa formuna bakılabilir.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Asset yorumlarına bakılabilir.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Sitesi var mı? Sitesine bakılabilir.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/>
            <a:t>Discord kanalı var mı? Varsa ne kadar aktif? Nelere, ne kadar sürede cevap veriyor?</a:t>
          </a:r>
          <a:endParaRPr lang="en-US" sz="1100" kern="1200"/>
        </a:p>
      </dsp:txBody>
      <dsp:txXfrm>
        <a:off x="4359625" y="3097312"/>
        <a:ext cx="2152582" cy="1236799"/>
      </dsp:txXfrm>
    </dsp:sp>
    <dsp:sp modelId="{788026D2-202A-45F7-A9E7-4640C50D5578}">
      <dsp:nvSpPr>
        <dsp:cNvPr id="0" name=""/>
        <dsp:cNvSpPr/>
      </dsp:nvSpPr>
      <dsp:spPr>
        <a:xfrm>
          <a:off x="0" y="4643312"/>
          <a:ext cx="6513603" cy="12367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51483-5D52-46E5-ADD5-9F64EF9BFBD8}">
      <dsp:nvSpPr>
        <dsp:cNvPr id="0" name=""/>
        <dsp:cNvSpPr/>
      </dsp:nvSpPr>
      <dsp:spPr>
        <a:xfrm>
          <a:off x="374131" y="4921592"/>
          <a:ext cx="680239" cy="6802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4B1CA-A9B3-4283-8F0E-E2DBDFCED6AB}">
      <dsp:nvSpPr>
        <dsp:cNvPr id="0" name=""/>
        <dsp:cNvSpPr/>
      </dsp:nvSpPr>
      <dsp:spPr>
        <a:xfrm>
          <a:off x="1428503" y="4643312"/>
          <a:ext cx="5083704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Network modellerde destek çok daha önemli olmasına karşın, 3D modellerde </a:t>
          </a:r>
          <a:r>
            <a:rPr lang="tr-TR" sz="1700" kern="1200" dirty="0" err="1"/>
            <a:t>asset’i</a:t>
          </a:r>
          <a:r>
            <a:rPr lang="tr-TR" sz="1700" kern="1200" dirty="0"/>
            <a:t> geliştiren kişiyle iletişime geçmeye gerek kalmayabilir. </a:t>
          </a:r>
          <a:r>
            <a:rPr lang="tr-TR" sz="1700" kern="1200" dirty="0" err="1"/>
            <a:t>Asset</a:t>
          </a:r>
          <a:r>
            <a:rPr lang="tr-TR" sz="1700" kern="1200" dirty="0"/>
            <a:t> tipine göre bu değişkenlik gösterebilir.</a:t>
          </a:r>
          <a:endParaRPr lang="en-US" sz="1700" kern="1200" dirty="0"/>
        </a:p>
      </dsp:txBody>
      <dsp:txXfrm>
        <a:off x="1428503" y="4643312"/>
        <a:ext cx="5083704" cy="1236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6720C-E655-4F7E-9EAF-F39C047CFAAD}">
      <dsp:nvSpPr>
        <dsp:cNvPr id="0" name=""/>
        <dsp:cNvSpPr/>
      </dsp:nvSpPr>
      <dsp:spPr>
        <a:xfrm>
          <a:off x="311005" y="779513"/>
          <a:ext cx="970400" cy="9704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159B-E0E9-4042-B90B-7E031564C7D3}">
      <dsp:nvSpPr>
        <dsp:cNvPr id="0" name=""/>
        <dsp:cNvSpPr/>
      </dsp:nvSpPr>
      <dsp:spPr>
        <a:xfrm>
          <a:off x="517812" y="986319"/>
          <a:ext cx="556787" cy="556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03960-7693-44BF-8236-BC6C9E8D3130}">
      <dsp:nvSpPr>
        <dsp:cNvPr id="0" name=""/>
        <dsp:cNvSpPr/>
      </dsp:nvSpPr>
      <dsp:spPr>
        <a:xfrm>
          <a:off x="795" y="2052169"/>
          <a:ext cx="1590820" cy="170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500" kern="1200" cap="none" dirty="0" err="1"/>
            <a:t>Asset</a:t>
          </a:r>
          <a:r>
            <a:rPr lang="tr-TR" sz="1500" kern="1200" cap="none" dirty="0"/>
            <a:t> içinde neler var? </a:t>
          </a:r>
          <a:endParaRPr lang="en-US" sz="1500" kern="1200" cap="none" dirty="0"/>
        </a:p>
      </dsp:txBody>
      <dsp:txXfrm>
        <a:off x="795" y="2052169"/>
        <a:ext cx="1590820" cy="1700189"/>
      </dsp:txXfrm>
    </dsp:sp>
    <dsp:sp modelId="{2C337C47-F6D9-49E9-A1BE-D9C2EEAB0458}">
      <dsp:nvSpPr>
        <dsp:cNvPr id="0" name=""/>
        <dsp:cNvSpPr/>
      </dsp:nvSpPr>
      <dsp:spPr>
        <a:xfrm>
          <a:off x="2180219" y="779513"/>
          <a:ext cx="970400" cy="9704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7029C-E1B6-48D2-A9AB-78E60A47AFA8}">
      <dsp:nvSpPr>
        <dsp:cNvPr id="0" name=""/>
        <dsp:cNvSpPr/>
      </dsp:nvSpPr>
      <dsp:spPr>
        <a:xfrm>
          <a:off x="2387026" y="986319"/>
          <a:ext cx="556787" cy="556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25736-1D3D-4181-BE07-94718CB1D0B0}">
      <dsp:nvSpPr>
        <dsp:cNvPr id="0" name=""/>
        <dsp:cNvSpPr/>
      </dsp:nvSpPr>
      <dsp:spPr>
        <a:xfrm>
          <a:off x="1870009" y="2052169"/>
          <a:ext cx="1590820" cy="170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500" kern="1200" cap="none" dirty="0" err="1"/>
            <a:t>Asset</a:t>
          </a:r>
          <a:r>
            <a:rPr lang="tr-TR" sz="1500" kern="1200" cap="none" dirty="0"/>
            <a:t> içindekiler beklentilerimizi karşılıyor mu?</a:t>
          </a:r>
          <a:endParaRPr lang="en-US" sz="1500" kern="1200" cap="none" dirty="0"/>
        </a:p>
      </dsp:txBody>
      <dsp:txXfrm>
        <a:off x="1870009" y="2052169"/>
        <a:ext cx="1590820" cy="1700189"/>
      </dsp:txXfrm>
    </dsp:sp>
    <dsp:sp modelId="{3355BCBC-3BB6-4F0A-AE3B-A5F4B5321ADF}">
      <dsp:nvSpPr>
        <dsp:cNvPr id="0" name=""/>
        <dsp:cNvSpPr/>
      </dsp:nvSpPr>
      <dsp:spPr>
        <a:xfrm>
          <a:off x="4049433" y="779513"/>
          <a:ext cx="970400" cy="9704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B692E-A318-4B78-A0D4-8F1C25A74788}">
      <dsp:nvSpPr>
        <dsp:cNvPr id="0" name=""/>
        <dsp:cNvSpPr/>
      </dsp:nvSpPr>
      <dsp:spPr>
        <a:xfrm>
          <a:off x="4256239" y="986319"/>
          <a:ext cx="556787" cy="556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1C5E1-FD7E-46E1-B219-8C74AEBB1A51}">
      <dsp:nvSpPr>
        <dsp:cNvPr id="0" name=""/>
        <dsp:cNvSpPr/>
      </dsp:nvSpPr>
      <dsp:spPr>
        <a:xfrm>
          <a:off x="3739223" y="2052169"/>
          <a:ext cx="1590820" cy="170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500" kern="1200" cap="none" dirty="0"/>
            <a:t>Örneğin bir silah alıyoruz. Bunun içinde sesler ve efektler var mı? Ateş ettiğimizde ses çıkarıyor mu? Şarjör değiştirme, atışta geri tepme gibi animasyonları var mı?</a:t>
          </a:r>
          <a:endParaRPr lang="en-US" sz="1500" kern="1200" cap="none" dirty="0"/>
        </a:p>
      </dsp:txBody>
      <dsp:txXfrm>
        <a:off x="3739223" y="2052169"/>
        <a:ext cx="1590820" cy="1700189"/>
      </dsp:txXfrm>
    </dsp:sp>
    <dsp:sp modelId="{B0414606-D3FA-4D0A-919B-A18CDAF43C8E}">
      <dsp:nvSpPr>
        <dsp:cNvPr id="0" name=""/>
        <dsp:cNvSpPr/>
      </dsp:nvSpPr>
      <dsp:spPr>
        <a:xfrm>
          <a:off x="5918647" y="779513"/>
          <a:ext cx="970400" cy="9704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3CFAE-7F1E-4FC9-B941-86753AF87F27}">
      <dsp:nvSpPr>
        <dsp:cNvPr id="0" name=""/>
        <dsp:cNvSpPr/>
      </dsp:nvSpPr>
      <dsp:spPr>
        <a:xfrm>
          <a:off x="6125453" y="986319"/>
          <a:ext cx="556787" cy="5567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2C399-95A2-4111-BDF4-293BA2E7288C}">
      <dsp:nvSpPr>
        <dsp:cNvPr id="0" name=""/>
        <dsp:cNvSpPr/>
      </dsp:nvSpPr>
      <dsp:spPr>
        <a:xfrm>
          <a:off x="5608437" y="2052169"/>
          <a:ext cx="1590820" cy="170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500" kern="1200" cap="none" dirty="0"/>
            <a:t>Aynı paket içerisinde istediğimiz özellikler yoksa, ayrı paketler halinde satın almamız gerekebilir ya da bunları bizim yapmamız gerekebilir. Bu da bizim için ayrı bir iş yükü oluşturacaktır.</a:t>
          </a:r>
          <a:endParaRPr lang="en-US" sz="1500" kern="1200" cap="none" dirty="0"/>
        </a:p>
      </dsp:txBody>
      <dsp:txXfrm>
        <a:off x="5608437" y="2052169"/>
        <a:ext cx="1590820" cy="1700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78311-7BBC-46AC-874B-39771EA46AE9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F14B-9A50-4120-8089-8E78BC2FB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013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Oyun_motor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#plans-individua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learn/live-calenda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elfabrikasi.com/post/3d-modellerde-poligon-say%C4%B1s%C4%B1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elfabrikasi.com/post/3d-modellerde-poligon-say%C4%B1s%C4%B1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ublishers/16747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ssetstore.unity.com/packages/tools/animation/animancer-lite-116516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Oyun_motoru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Oyun_motoru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Oyun_motoru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Unreal_Engin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en-US/get-now/agnosti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CryEngin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tek.com/cryengin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ryengine.com/downloa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https://tr.wikipedia.org/wiki/Oyun_motoru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592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cap="none" dirty="0">
                <a:hlinkClick r:id="rId3"/>
              </a:rPr>
              <a:t>https://unity.com/</a:t>
            </a:r>
            <a:r>
              <a:rPr lang="tr-TR" cap="none" dirty="0"/>
              <a:t> 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0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https://store.unity.com/#plans-individual</a:t>
            </a:r>
            <a:r>
              <a:rPr lang="en-US" sz="1200" dirty="0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607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80808"/>
                </a:solidFill>
                <a:hlinkClick r:id="rId3"/>
              </a:rPr>
              <a:t>https://learn.unity.com/learn/live-calendar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85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636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Şayet </a:t>
            </a:r>
            <a:r>
              <a:rPr lang="tr-TR" dirty="0" err="1"/>
              <a:t>Unity</a:t>
            </a:r>
            <a:r>
              <a:rPr lang="tr-TR" dirty="0"/>
              <a:t> içerisinden yapmazsak </a:t>
            </a:r>
            <a:r>
              <a:rPr lang="tr-TR" dirty="0" err="1"/>
              <a:t>Unity’nin</a:t>
            </a:r>
            <a:r>
              <a:rPr lang="tr-TR" dirty="0"/>
              <a:t> bu yapılan değişiklikten haberi olmayabilir ve referanslarda kopmalar yaşanabilir.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54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https://www.pixelfabrikasi.com/post/3d-modellerde-poligon-say%C4%B1s%C4%B1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46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https://www.pixelfabrikasi.com/post/3d-modellerde-poligon-say%C4%B1s%C4%B1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895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439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0512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829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871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https://assetstore.unity.com/publishers/16747</a:t>
            </a:r>
            <a:endParaRPr lang="tr-TR" dirty="0">
              <a:hlinkClick r:id="rId4"/>
            </a:endParaRPr>
          </a:p>
          <a:p>
            <a:r>
              <a:rPr lang="tr-TR" dirty="0">
                <a:hlinkClick r:id="rId4"/>
              </a:rPr>
              <a:t>https://assetstore.unity.com/packages/tools/animation/animancer-lite-116516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9360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7089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aynı zamanda geliştiricilere hizmetler de sunmaktadır. Bunlar: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Reklamları,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Analitik,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Sertifikalandırma,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Bulut Derlemesi,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Everyplay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IAP,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Multiplayer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Performans Raporlama ve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21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460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https://tr.wikipedia.org/wiki/Oyun_motoru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95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https://tr.wikipedia.org/wiki/Oyun_motoru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111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hlinkClick r:id="rId3"/>
              </a:rPr>
              <a:t>https://tr.wikipedia.org/wiki/Oyun_motoru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19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https://tr.wikipedia.org/wiki/Unreal_Engine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288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https://www.unrealengine.com/en-US/get-now/agnostic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license is free to use and incurs 5% royalties when you monetize your game or other interactive off-the-shelf product and your gross revenues from that product exceed $3,000 per quarter. 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17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https://tr.wikipedia.org/wiki/CryEngine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7831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https://www.crytek.com/cryengine</a:t>
            </a:r>
            <a:endParaRPr lang="tr-TR" dirty="0">
              <a:hlinkClick r:id="rId4"/>
            </a:endParaRPr>
          </a:p>
          <a:p>
            <a:r>
              <a:rPr lang="tr-TR" dirty="0">
                <a:hlinkClick r:id="rId4"/>
              </a:rPr>
              <a:t>https://www.cryengine.com/download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F14B-9A50-4120-8089-8E78BC2FBB22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78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9268E3-0DB7-45E5-8891-8643C51EB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F463FA3-7D22-4E8B-907D-C0B6EF96A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F5DB66-B9F5-430C-BCD1-EC154E29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4BE8D2-4D09-4C0E-A88E-B3AEC34E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EC5F592-49A5-487F-ADAE-0B700667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88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1C5B7F-D6C5-4F79-96AE-EA6EA452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57507FA-6180-4A40-9C4C-0BC33E679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BB6478D-E219-48E7-AB60-36158222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9D74B3-F551-4059-8E07-97447E99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61596E7-1E23-448E-BCE8-B1145FF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356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5247845-585E-4EBD-8BA6-8E3990251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228680B-4F5F-437C-8841-95526884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039F0C-AAD6-4289-ABDD-28DED3E1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A5D2C0-AF26-48FE-833C-E578236A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BC73E8-6AC8-479F-BED0-1D916337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359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F449E2-E62A-47D3-A83F-9AF798A4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6CDE0A-897B-451E-BACA-FAFBCFED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3FE42-4F1C-4FA5-9214-820C65BD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4CDEAF-DAB7-4D4C-B06A-0CC80A81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3443EB-DFA7-49BD-ABA3-26071F64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63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1364D6-2A57-4D80-943C-64F9D1A9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EE9C9E3-A9C0-4DE2-9636-BC38EB07F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5F4F07-433C-4404-9AA1-B286830D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36A7F1-24E5-4CE2-BADA-E4101FCD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749200-31F8-40E1-A64D-BE186735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9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F22D82-7B82-410F-B3CA-6EB4290E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B38236-D9D7-4CE8-A8A5-316158DB6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3F7CE2-D0E2-406A-8585-174504C8C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227D100-3CA2-41E0-A3CE-E927A283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87CB3F6-06B7-45A3-B4A3-241DF516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E42DFF8-0EA0-4311-A859-DF9019E4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429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DE83BE-7BF3-4283-850F-61A477CA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45ABEDE-66E0-4FBB-A601-BBEA1ED0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4A92A2-3E6E-436D-8DA9-0B33F3C2F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3514D23-D021-4826-82B2-2DD7273C8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37F862E-E72E-4EB0-AEC3-7EFACEFCD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20105D9-210A-4FB0-8E5D-CA46E0B1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DA0DB64-ACD4-46E7-BBC3-CEC77F32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3ED469F-11CD-4D30-B12E-5BFF8CA3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678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5A40C8-A3C2-4E3C-B810-688AD0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05C0B03-EFAB-4EC3-92D1-EF8B6417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D45C668-C358-4396-B632-7710CC37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9175108-12E7-4DDD-B518-387126D3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571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CE22B48-ACEC-4D27-9FF6-272CD6A2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4560505-FB45-40F6-83E0-6C06BEC8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8A4BDFC-4A98-40C3-B1D9-A19233AB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672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7CAF34-E63C-4E69-958C-6A52611C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14CBCC-70E5-4F62-9A78-7C1E7A59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95C23F-4776-4E30-9C9C-0758DE437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477F623-8F6F-481A-9D2A-7DC32BC2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036084-D594-4940-B3CA-F23B40D3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E39B3D2-5D78-48F6-9890-00781192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68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FE228B-EBDE-4B50-B827-C67C7380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BF9FFAE-2D02-47F1-A227-22332502C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64B9811-192E-4D1B-ACD3-D841AF717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DB37FD-8006-4E7C-B221-17827726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60D33D-2CA0-449F-BC8A-791756FA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1DA402-4177-4995-B4FC-9B30EC3C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29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5821EF-8458-4888-9BC8-FDE4D4E0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32149A-85A8-4DE4-9759-BC7B649B6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9078B4-9A0E-42A1-8A62-AE50196D5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95DE2-A5E3-4252-9090-E7144DAC0FC4}" type="datetimeFigureOut">
              <a:rPr lang="tr-TR" smtClean="0"/>
              <a:t>31.03.2020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E965F8-7871-4C4C-9770-04FA42CCA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E84623B-4FB9-4707-BB06-31D7F4DE8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F259A-D76D-441F-9E48-12DAF997DF1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027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#plans-individu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unity.com/learn/live-calenda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7D4C087-ABEC-4F88-A648-DD25DEBF1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2D ve 3D </a:t>
            </a:r>
            <a:br>
              <a:rPr lang="tr-TR" dirty="0">
                <a:solidFill>
                  <a:srgbClr val="FFFFFF"/>
                </a:solidFill>
              </a:rPr>
            </a:br>
            <a:r>
              <a:rPr lang="tr-TR" dirty="0">
                <a:solidFill>
                  <a:srgbClr val="FFFFFF"/>
                </a:solidFill>
              </a:rPr>
              <a:t>Oyun Geliştirme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62B9A67-3B17-4A2D-8612-CB26261D8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Öğr</a:t>
            </a:r>
            <a:r>
              <a:rPr lang="tr-TR" dirty="0">
                <a:solidFill>
                  <a:srgbClr val="FFFFFF"/>
                </a:solidFill>
              </a:rPr>
              <a:t>. Gör. Gözde Mihran ALTINSOY</a:t>
            </a:r>
          </a:p>
        </p:txBody>
      </p:sp>
    </p:spTree>
    <p:extLst>
      <p:ext uri="{BB962C8B-B14F-4D97-AF65-F5344CB8AC3E}">
        <p14:creationId xmlns:p14="http://schemas.microsoft.com/office/powerpoint/2010/main" val="196227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 descr="bina, ekran, oturma, siyah içeren bir resim&#10;&#10;Açıklama otomatik olarak oluşturuldu">
            <a:extLst>
              <a:ext uri="{FF2B5EF4-FFF2-40B4-BE49-F238E27FC236}">
                <a16:creationId xmlns:a16="http://schemas.microsoft.com/office/drawing/2014/main" id="{E1F9BA0B-01DC-4959-BDF0-4B631B792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3" b="149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ekran görüntüsü, ekran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0D539EA4-271C-404C-8F80-2373507A9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" b="1492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4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118B0B0-D1F1-4540-AE29-5BD492C421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9EE7959-3221-46D8-913A-F0F91754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Diğer Popüler Oyun Motorları</a:t>
            </a:r>
          </a:p>
        </p:txBody>
      </p:sp>
      <p:cxnSp>
        <p:nvCxnSpPr>
          <p:cNvPr id="66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501E4B-ACD0-4C77-9ADC-B01BAE50B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Frostbite</a:t>
            </a:r>
          </a:p>
          <a:p>
            <a:r>
              <a:rPr lang="en-US" sz="2000">
                <a:solidFill>
                  <a:srgbClr val="FFFFFF"/>
                </a:solidFill>
              </a:rPr>
              <a:t>Source</a:t>
            </a:r>
          </a:p>
          <a:p>
            <a:r>
              <a:rPr lang="en-US" sz="2000">
                <a:solidFill>
                  <a:srgbClr val="FFFFFF"/>
                </a:solidFill>
              </a:rPr>
              <a:t>Decima</a:t>
            </a:r>
          </a:p>
          <a:p>
            <a:r>
              <a:rPr lang="en-US" sz="2000">
                <a:solidFill>
                  <a:srgbClr val="FFFFFF"/>
                </a:solidFill>
              </a:rPr>
              <a:t>Lumberyard</a:t>
            </a:r>
          </a:p>
          <a:p>
            <a:r>
              <a:rPr lang="en-US" sz="2000">
                <a:solidFill>
                  <a:srgbClr val="FFFFFF"/>
                </a:solidFill>
              </a:rPr>
              <a:t>Fox Engine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1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1">
            <a:extLst>
              <a:ext uri="{FF2B5EF4-FFF2-40B4-BE49-F238E27FC236}">
                <a16:creationId xmlns:a16="http://schemas.microsoft.com/office/drawing/2014/main" id="{2DDA19C3-130A-42B4-A5F5-68319E8C7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2538264-9872-4333-BE33-516A13AB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Unity</a:t>
            </a:r>
            <a:endParaRPr lang="tr-TR" dirty="0">
              <a:solidFill>
                <a:srgbClr val="FFFFFF"/>
              </a:solidFill>
            </a:endParaRP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63B3836-69DD-49DA-8C3A-E8C0BB590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9193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164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7B2E2A6-CFA1-4D98-A0C7-4D90CDDC5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9" b="689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7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D520645-4750-4E49-B991-2015E300F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1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20621AA7-B131-48E8-80CF-953C2CC4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Learn Premium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9D719F5-2D38-4155-82C9-83E11DE4E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hlinkClick r:id="rId3"/>
              </a:rPr>
              <a:t>https://store.unity.com/#plans-individual</a:t>
            </a:r>
            <a:r>
              <a:rPr lang="en-US" sz="1600" dirty="0"/>
              <a:t> </a:t>
            </a:r>
            <a:r>
              <a:rPr lang="en-US" sz="2400" dirty="0" err="1"/>
              <a:t>adresinden</a:t>
            </a:r>
            <a:r>
              <a:rPr lang="en-US" sz="2400" dirty="0"/>
              <a:t> Unity Learn </a:t>
            </a:r>
            <a:r>
              <a:rPr lang="en-US" sz="2400" dirty="0" err="1"/>
              <a:t>Premium’a</a:t>
            </a:r>
            <a:r>
              <a:rPr lang="en-US" sz="2400" dirty="0"/>
              <a:t> </a:t>
            </a:r>
            <a:r>
              <a:rPr lang="en-US" sz="2400" dirty="0" err="1"/>
              <a:t>üç</a:t>
            </a:r>
            <a:r>
              <a:rPr lang="en-US" sz="2400" dirty="0"/>
              <a:t> ay </a:t>
            </a:r>
            <a:r>
              <a:rPr lang="en-US" sz="2400" dirty="0" err="1"/>
              <a:t>boyunca</a:t>
            </a:r>
            <a:r>
              <a:rPr lang="en-US" sz="2400" dirty="0"/>
              <a:t> </a:t>
            </a:r>
            <a:r>
              <a:rPr lang="en-US" sz="2400" dirty="0" err="1"/>
              <a:t>ücretsiz</a:t>
            </a:r>
            <a:r>
              <a:rPr lang="en-US" sz="2400" dirty="0"/>
              <a:t> </a:t>
            </a:r>
            <a:r>
              <a:rPr lang="en-US" sz="2400" dirty="0" err="1"/>
              <a:t>erişebilirsiniz</a:t>
            </a:r>
            <a:r>
              <a:rPr lang="en-US" sz="2400" dirty="0"/>
              <a:t>.</a:t>
            </a:r>
          </a:p>
        </p:txBody>
      </p:sp>
      <p:pic>
        <p:nvPicPr>
          <p:cNvPr id="7" name="İçerik Yer Tutucusu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5FDD2F6-20C6-4824-AAA2-3D8E754C6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0" t="1975" r="14702" b="-1978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ekran görüntüsü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58B416CA-4CC5-4D58-8B4B-C4F0BF41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" b="-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4E9A8B3-2B96-4955-8FC4-15339471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080808"/>
                </a:solidFill>
                <a:hlinkClick r:id="rId4"/>
              </a:rPr>
              <a:t>https://learn.unity.com/learn/live-calendar</a:t>
            </a:r>
            <a:endParaRPr lang="en-US" sz="18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409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33FA0BC9-A14A-47E5-913A-150E624D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tr-TR" sz="5400"/>
              <a:t>Rakamlarla Unity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İçerik Yer Tutucusu 9">
            <a:extLst>
              <a:ext uri="{FF2B5EF4-FFF2-40B4-BE49-F238E27FC236}">
                <a16:creationId xmlns:a16="http://schemas.microsoft.com/office/drawing/2014/main" id="{06AA5612-3244-4677-AE61-08A54E6D8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51270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133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6A7E7AA-DA1E-483E-B48F-EA056D7D2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1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DB568B9-5D09-4A6F-9FD0-20CAEE62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Game Engine </a:t>
            </a:r>
            <a:br>
              <a:rPr lang="tr-TR" dirty="0"/>
            </a:br>
            <a:r>
              <a:rPr lang="en-US" dirty="0"/>
              <a:t>(</a:t>
            </a:r>
            <a:r>
              <a:rPr lang="en-US" dirty="0" err="1"/>
              <a:t>Oyun</a:t>
            </a:r>
            <a:r>
              <a:rPr lang="en-US" dirty="0"/>
              <a:t> </a:t>
            </a:r>
            <a:r>
              <a:rPr lang="en-US" dirty="0" err="1"/>
              <a:t>Motoru</a:t>
            </a:r>
            <a:r>
              <a:rPr lang="en-US" dirty="0"/>
              <a:t>)</a:t>
            </a:r>
          </a:p>
        </p:txBody>
      </p:sp>
      <p:sp>
        <p:nvSpPr>
          <p:cNvPr id="66" name="Freeform: Shape 1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37322E-E5EF-483F-AA0A-CDC529AB5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Oyun motoru, kişilerin veya şirketlerin oyun yapmak amacıyla kullandığı ücretli veya ücretsiz olan programlara verilen isimdir. </a:t>
            </a:r>
          </a:p>
          <a:p>
            <a:r>
              <a:rPr lang="en-US" sz="2200"/>
              <a:t>Bu program, esasında kütüphanelerden oluşmuş bir yapıdır. Bu kütüphanelerin içinde bilgisayar programlama dilleri ile tanımlanmış fonksiyonlar, sınıflar vb. veriler bulunmaktadır. </a:t>
            </a:r>
          </a:p>
          <a:p>
            <a:r>
              <a:rPr lang="en-US" sz="2200"/>
              <a:t>Kişi oyun motorunu kullandığında, başkası tarafından önceden tanımlanmış olan bu verileri kullanarak oyununu yapar. </a:t>
            </a:r>
          </a:p>
        </p:txBody>
      </p:sp>
      <p:sp>
        <p:nvSpPr>
          <p:cNvPr id="67" name="Oval 1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1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İçerik Yer Tutucusu 5" descr="işaret içeren bir resim&#10;&#10;Açıklama otomatik olarak oluşturuldu">
            <a:extLst>
              <a:ext uri="{FF2B5EF4-FFF2-40B4-BE49-F238E27FC236}">
                <a16:creationId xmlns:a16="http://schemas.microsoft.com/office/drawing/2014/main" id="{4E71AF46-636D-4083-89C1-DF571CA415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9" t="-85" r="6926" b="11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9" name="Freeform: Shape 1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0" name="Straight Connector 2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: Shape 2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Freeform: Shape 2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6D31B52-0B69-47C7-B535-51D764AB4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7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ekran, bilgisayar, televizyon içeren bir resim&#10;&#10;Açıklama otomatik olarak oluşturuldu">
            <a:extLst>
              <a:ext uri="{FF2B5EF4-FFF2-40B4-BE49-F238E27FC236}">
                <a16:creationId xmlns:a16="http://schemas.microsoft.com/office/drawing/2014/main" id="{C36F439C-FDC9-4F37-883A-ED32B4A8C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51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BC8B0F78-DA83-40D7-876D-C78452C4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Unity 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Klasör</a:t>
            </a: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Değişiklikleri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ekran, bilgisayar, televizyon içeren bir resim&#10;&#10;Açıklama otomatik olarak oluşturuldu">
            <a:extLst>
              <a:ext uri="{FF2B5EF4-FFF2-40B4-BE49-F238E27FC236}">
                <a16:creationId xmlns:a16="http://schemas.microsoft.com/office/drawing/2014/main" id="{F581BBF7-D004-46E7-AF0C-8794D6E40C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3" t="61637" r="21360" b="923"/>
          <a:stretch/>
        </p:blipFill>
        <p:spPr>
          <a:xfrm>
            <a:off x="429349" y="2544111"/>
            <a:ext cx="3661831" cy="1789976"/>
          </a:xfrm>
          <a:prstGeom prst="rect">
            <a:avLst/>
          </a:prstGeom>
        </p:spPr>
      </p:pic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D084A5C-5886-49D2-A386-EB753A243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Unity </a:t>
            </a:r>
            <a:r>
              <a:rPr lang="en-US" sz="2000" dirty="0" err="1">
                <a:solidFill>
                  <a:srgbClr val="000000"/>
                </a:solidFill>
              </a:rPr>
              <a:t>içerisinde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yer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alan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tr-TR" sz="2000" dirty="0">
                <a:solidFill>
                  <a:srgbClr val="000000"/>
                </a:solidFill>
              </a:rPr>
              <a:t>klasörleri</a:t>
            </a:r>
            <a:r>
              <a:rPr lang="en-US" sz="2000" dirty="0">
                <a:solidFill>
                  <a:srgbClr val="000000"/>
                </a:solidFill>
              </a:rPr>
              <a:t> Windows </a:t>
            </a:r>
            <a:r>
              <a:rPr lang="tr-TR" sz="2000" dirty="0">
                <a:solidFill>
                  <a:srgbClr val="000000"/>
                </a:solidFill>
              </a:rPr>
              <a:t>Explorer (Dosya Gezgini)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üzerinde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düzenlemek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yerine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tr-TR" sz="2000" dirty="0" err="1">
                <a:solidFill>
                  <a:srgbClr val="000000"/>
                </a:solidFill>
              </a:rPr>
              <a:t>Unity</a:t>
            </a:r>
            <a:r>
              <a:rPr lang="tr-TR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Project </a:t>
            </a:r>
            <a:r>
              <a:rPr lang="en-US" sz="2000" dirty="0" err="1">
                <a:solidFill>
                  <a:srgbClr val="000000"/>
                </a:solidFill>
              </a:rPr>
              <a:t>kısmından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düzenleyiniz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  <a:endParaRPr lang="tr-TR" sz="2000" dirty="0">
              <a:solidFill>
                <a:srgbClr val="000000"/>
              </a:solidFill>
            </a:endParaRPr>
          </a:p>
          <a:p>
            <a:r>
              <a:rPr lang="tr-TR" sz="2000" dirty="0">
                <a:solidFill>
                  <a:srgbClr val="000000"/>
                </a:solidFill>
              </a:rPr>
              <a:t>Klasörlerde e</a:t>
            </a:r>
            <a:r>
              <a:rPr lang="en-US" sz="2000" dirty="0" err="1">
                <a:solidFill>
                  <a:srgbClr val="000000"/>
                </a:solidFill>
              </a:rPr>
              <a:t>kleme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silme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bir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tr-TR" sz="2000" dirty="0">
                <a:solidFill>
                  <a:srgbClr val="000000"/>
                </a:solidFill>
              </a:rPr>
              <a:t>klasörü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farklı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bir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yere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taşıma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gibi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işlemler</a:t>
            </a:r>
            <a:r>
              <a:rPr lang="en-US" sz="2000" dirty="0">
                <a:solidFill>
                  <a:srgbClr val="000000"/>
                </a:solidFill>
              </a:rPr>
              <a:t> Unity Project </a:t>
            </a:r>
            <a:r>
              <a:rPr lang="tr-TR" sz="2000" dirty="0">
                <a:solidFill>
                  <a:srgbClr val="000000"/>
                </a:solidFill>
              </a:rPr>
              <a:t>kısmından yapılırsa </a:t>
            </a:r>
            <a:r>
              <a:rPr lang="en-US" sz="2000" dirty="0">
                <a:solidFill>
                  <a:srgbClr val="000000"/>
                </a:solidFill>
              </a:rPr>
              <a:t>Unity </a:t>
            </a:r>
            <a:r>
              <a:rPr lang="en-US" sz="2000" dirty="0" err="1">
                <a:solidFill>
                  <a:srgbClr val="000000"/>
                </a:solidFill>
              </a:rPr>
              <a:t>bu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dosyaya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referans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gösterirken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yapmış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olduğunuz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değişikliği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farkedecek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referansları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yeni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düzenlemenize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güncelleyecektir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87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A73CA44-50F5-49F2-9A7E-817A5F7D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tr-TR" sz="3600">
                <a:solidFill>
                  <a:schemeClr val="bg1"/>
                </a:solidFill>
              </a:rPr>
              <a:t>Unity Hiyararşisi </a:t>
            </a:r>
            <a:r>
              <a:rPr lang="tr-TR" sz="3600">
                <a:solidFill>
                  <a:schemeClr val="bg1"/>
                </a:solidFill>
                <a:sym typeface="Wingdings" panose="05000000000000000000" pitchFamily="2" charset="2"/>
              </a:rPr>
              <a:t></a:t>
            </a:r>
            <a:endParaRPr lang="tr-TR" sz="360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18ABF4-2092-4D40-9BAE-949AF5182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tr-TR" sz="2000" dirty="0" err="1"/>
              <a:t>Textures</a:t>
            </a:r>
            <a:r>
              <a:rPr lang="tr-TR" sz="2000" dirty="0"/>
              <a:t> – Dokular</a:t>
            </a:r>
          </a:p>
          <a:p>
            <a:r>
              <a:rPr lang="tr-TR" sz="2000" dirty="0"/>
              <a:t>Scenes – Sahneler</a:t>
            </a:r>
          </a:p>
          <a:p>
            <a:r>
              <a:rPr lang="tr-TR" sz="2000" dirty="0" err="1"/>
              <a:t>Audios</a:t>
            </a:r>
            <a:r>
              <a:rPr lang="tr-TR" sz="2000" dirty="0"/>
              <a:t> – Sesler</a:t>
            </a:r>
          </a:p>
          <a:p>
            <a:r>
              <a:rPr lang="tr-TR" sz="2000" dirty="0" err="1"/>
              <a:t>Images</a:t>
            </a:r>
            <a:r>
              <a:rPr lang="tr-TR" sz="2000" dirty="0"/>
              <a:t> – Görüntüler</a:t>
            </a:r>
          </a:p>
          <a:p>
            <a:r>
              <a:rPr lang="tr-TR" sz="2000" dirty="0" err="1"/>
              <a:t>Prefabs</a:t>
            </a:r>
            <a:r>
              <a:rPr lang="tr-TR" sz="2000" dirty="0"/>
              <a:t> – Prefabrik Bina </a:t>
            </a:r>
            <a:endParaRPr lang="tr-TR" sz="2000" dirty="0">
              <a:sym typeface="Wingdings" panose="05000000000000000000" pitchFamily="2" charset="2"/>
            </a:endParaRPr>
          </a:p>
          <a:p>
            <a:r>
              <a:rPr lang="tr-TR" sz="2000" dirty="0" err="1"/>
              <a:t>Scripts</a:t>
            </a:r>
            <a:r>
              <a:rPr lang="tr-TR" sz="2000" dirty="0"/>
              <a:t> – Kodlar</a:t>
            </a:r>
          </a:p>
          <a:p>
            <a:pPr lvl="1"/>
            <a:r>
              <a:rPr lang="tr-TR" sz="2000" dirty="0" err="1"/>
              <a:t>Enemy</a:t>
            </a:r>
            <a:r>
              <a:rPr lang="tr-TR" sz="2000" dirty="0"/>
              <a:t> – Düşman</a:t>
            </a:r>
          </a:p>
          <a:p>
            <a:pPr lvl="1"/>
            <a:r>
              <a:rPr lang="tr-TR" sz="2000" dirty="0"/>
              <a:t>Player – Oyuncu</a:t>
            </a:r>
          </a:p>
          <a:p>
            <a:pPr lvl="1"/>
            <a:r>
              <a:rPr lang="tr-TR" sz="2000" dirty="0" err="1"/>
              <a:t>Scriptable</a:t>
            </a:r>
            <a:r>
              <a:rPr lang="tr-TR" sz="2000" dirty="0"/>
              <a:t> Object – Kodlanabilir Nesne</a:t>
            </a:r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B0D2B50-7ADA-4F7D-A170-71FB4058E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r>
              <a:rPr lang="tr-TR" sz="2000"/>
              <a:t>Models – Modeller</a:t>
            </a:r>
          </a:p>
          <a:p>
            <a:pPr lvl="1"/>
            <a:r>
              <a:rPr lang="tr-TR" sz="2000"/>
              <a:t>EnemyModels – Düşman Modelleri</a:t>
            </a:r>
          </a:p>
          <a:p>
            <a:pPr lvl="1"/>
            <a:r>
              <a:rPr lang="tr-TR" sz="2000"/>
              <a:t>PlayerModels – Oyuncu Modelleri</a:t>
            </a:r>
          </a:p>
          <a:p>
            <a:r>
              <a:rPr lang="tr-TR" sz="2000"/>
              <a:t>Animations – Animasyonlar</a:t>
            </a:r>
          </a:p>
          <a:p>
            <a:r>
              <a:rPr lang="tr-TR" sz="2000"/>
              <a:t>Downloaded_Assets – İndirilen Varlıklar </a:t>
            </a:r>
            <a:r>
              <a:rPr lang="tr-TR" sz="2000" i="1"/>
              <a:t>(Asset Store’dan indirilen Asset’lerin tutulduğu dosya)</a:t>
            </a:r>
          </a:p>
          <a:p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107658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1350F16-E81F-4E30-852F-DAD7AF82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tr-TR" dirty="0" err="1">
                <a:solidFill>
                  <a:schemeClr val="accent1"/>
                </a:solidFill>
              </a:rPr>
              <a:t>Assets</a:t>
            </a:r>
            <a:endParaRPr lang="tr-TR" dirty="0">
              <a:solidFill>
                <a:schemeClr val="accent1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46932A-0C01-49CA-AC26-0B2BEEB13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tr-TR" sz="2000" dirty="0" err="1"/>
              <a:t>Unity</a:t>
            </a:r>
            <a:r>
              <a:rPr lang="tr-TR" sz="2000" dirty="0"/>
              <a:t> için oluşturulmuş paketlerdir. </a:t>
            </a:r>
            <a:r>
              <a:rPr lang="tr-TR" sz="2000" dirty="0" err="1"/>
              <a:t>Unity’nin</a:t>
            </a:r>
            <a:r>
              <a:rPr lang="tr-TR" sz="2000" dirty="0"/>
              <a:t> anlayabileceği </a:t>
            </a:r>
            <a:r>
              <a:rPr lang="tr-TR" sz="2000" dirty="0" err="1"/>
              <a:t>zip</a:t>
            </a:r>
            <a:r>
              <a:rPr lang="tr-TR" sz="2000" dirty="0"/>
              <a:t> dosyaları gibi düşünebiliriz. </a:t>
            </a:r>
          </a:p>
          <a:p>
            <a:r>
              <a:rPr lang="tr-TR" sz="2000" dirty="0" err="1"/>
              <a:t>Assets</a:t>
            </a:r>
            <a:r>
              <a:rPr lang="tr-TR" sz="2000" dirty="0"/>
              <a:t> içinde kodlar, görseller, müzikler gibi birçok şey yer almaktadır.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D16FC5B-34E6-4547-B869-F66B04141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tr-TR" sz="2000"/>
              <a:t>Daha önce oluşturulmuş paketleri projemize dahil edebiliriz.</a:t>
            </a:r>
          </a:p>
          <a:p>
            <a:r>
              <a:rPr lang="tr-TR" sz="2000"/>
              <a:t>Örneğin VR cihazı üreticilerinin geliştiriciler için ürettiği paketler vardır. Oculus’u kullanacaksak veya Google AR kullanarak geliştirme yapacaksak gerekli SDK paketlerini Unity’e dahil etmemiz gerekiyor.</a:t>
            </a:r>
          </a:p>
        </p:txBody>
      </p:sp>
      <p:pic>
        <p:nvPicPr>
          <p:cNvPr id="10" name="Resim 9" descr="telefon, adam içeren bir resim&#10;&#10;Açıklama otomatik olarak oluşturuldu">
            <a:extLst>
              <a:ext uri="{FF2B5EF4-FFF2-40B4-BE49-F238E27FC236}">
                <a16:creationId xmlns:a16="http://schemas.microsoft.com/office/drawing/2014/main" id="{C567BE7C-B070-425A-BD4C-C68010F8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6" y="2195512"/>
            <a:ext cx="3700463" cy="24669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36167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İçerik Yer Tutucusu 10" descr="ekran görüntüsü, bilgisayar, ekran içeren bir resim&#10;&#10;Açıklama otomatik olarak oluşturuldu">
            <a:extLst>
              <a:ext uri="{FF2B5EF4-FFF2-40B4-BE49-F238E27FC236}">
                <a16:creationId xmlns:a16="http://schemas.microsoft.com/office/drawing/2014/main" id="{41EB99C2-9595-420D-8B17-8AD04BD9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8EBD0C0-9F77-4611-9922-AF1E3600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Paketi İçeri Aktarmak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B4C92D6-A061-4A33-A880-86664105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tr-TR" sz="2000" dirty="0">
                <a:solidFill>
                  <a:srgbClr val="FFFFFF"/>
                </a:solidFill>
              </a:rPr>
              <a:t>1. Yöntem:</a:t>
            </a:r>
          </a:p>
          <a:p>
            <a:pPr lvl="1"/>
            <a:r>
              <a:rPr lang="tr-TR" sz="2000" dirty="0" err="1">
                <a:solidFill>
                  <a:srgbClr val="FFFFFF"/>
                </a:solidFill>
              </a:rPr>
              <a:t>Assets</a:t>
            </a:r>
            <a:endParaRPr lang="tr-TR" sz="2000" dirty="0">
              <a:solidFill>
                <a:srgbClr val="FFFFFF"/>
              </a:solidFill>
            </a:endParaRPr>
          </a:p>
          <a:p>
            <a:pPr lvl="1"/>
            <a:r>
              <a:rPr lang="tr-TR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Import</a:t>
            </a:r>
            <a:r>
              <a:rPr lang="tr-TR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tr-TR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Package</a:t>
            </a:r>
            <a:r>
              <a:rPr lang="tr-TR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tr-TR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Custom</a:t>
            </a:r>
            <a:r>
              <a:rPr lang="tr-TR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tr-TR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Package</a:t>
            </a:r>
            <a:endParaRPr lang="tr-TR" sz="20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/>
            <a:r>
              <a:rPr lang="tr-TR" sz="2000" dirty="0">
                <a:solidFill>
                  <a:srgbClr val="FFFFFF"/>
                </a:solidFill>
                <a:sym typeface="Wingdings" panose="05000000000000000000" pitchFamily="2" charset="2"/>
              </a:rPr>
              <a:t>adımlarını izlemektir.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08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ekran, bilgisayar, dizüstü içeren bir resim&#10;&#10;Açıklama otomatik olarak oluşturuldu">
            <a:extLst>
              <a:ext uri="{FF2B5EF4-FFF2-40B4-BE49-F238E27FC236}">
                <a16:creationId xmlns:a16="http://schemas.microsoft.com/office/drawing/2014/main" id="{66D8C89F-19F2-462E-90A3-B5B1FD48A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9525E6B-3E7F-496A-AB74-8A9FFD02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tr-TR" sz="4000" dirty="0">
                <a:solidFill>
                  <a:srgbClr val="FFFFFF"/>
                </a:solidFill>
              </a:rPr>
              <a:t>Paketi İçeri Aktarmak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0ACE25-5C17-4690-83A3-AD3B96AEB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tr-TR" sz="2000" dirty="0">
                <a:solidFill>
                  <a:srgbClr val="FFFFFF"/>
                </a:solidFill>
              </a:rPr>
              <a:t>2.Yöntem</a:t>
            </a:r>
          </a:p>
          <a:p>
            <a:pPr lvl="1"/>
            <a:r>
              <a:rPr lang="tr-TR" sz="2000">
                <a:solidFill>
                  <a:srgbClr val="FFFFFF"/>
                </a:solidFill>
              </a:rPr>
              <a:t>Window</a:t>
            </a:r>
          </a:p>
          <a:p>
            <a:pPr lvl="1"/>
            <a:r>
              <a:rPr lang="tr-TR" sz="2000">
                <a:solidFill>
                  <a:srgbClr val="FFFFFF"/>
                </a:solidFill>
              </a:rPr>
              <a:t>Asset Store</a:t>
            </a:r>
          </a:p>
          <a:p>
            <a:pPr lvl="1"/>
            <a:r>
              <a:rPr lang="tr-TR" sz="2000">
                <a:solidFill>
                  <a:srgbClr val="FFFFFF"/>
                </a:solidFill>
              </a:rPr>
              <a:t>adımlarını izlemektir.</a:t>
            </a:r>
          </a:p>
        </p:txBody>
      </p:sp>
    </p:spTree>
    <p:extLst>
      <p:ext uri="{BB962C8B-B14F-4D97-AF65-F5344CB8AC3E}">
        <p14:creationId xmlns:p14="http://schemas.microsoft.com/office/powerpoint/2010/main" val="244591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11FB91D-FBDC-4C39-8FBF-D2D555C8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20">
            <a:extLst>
              <a:ext uri="{FF2B5EF4-FFF2-40B4-BE49-F238E27FC236}">
                <a16:creationId xmlns:a16="http://schemas.microsoft.com/office/drawing/2014/main" id="{F59A8478-804D-4DD9-9061-081FACB3C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BF7E1D97-432A-47D5-AE33-17BB811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891540"/>
            <a:ext cx="6097589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291E25-AB17-48C9-9248-C79CBB31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943" y="1366521"/>
            <a:ext cx="5160997" cy="3599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Download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>
                <a:sym typeface="Wingdings" panose="05000000000000000000" pitchFamily="2" charset="2"/>
              </a:rPr>
              <a:t>Import </a:t>
            </a:r>
            <a:endParaRPr lang="en-US" sz="7200" dirty="0"/>
          </a:p>
        </p:txBody>
      </p:sp>
      <p:sp>
        <p:nvSpPr>
          <p:cNvPr id="6" name="Ok: Aşağı 5">
            <a:extLst>
              <a:ext uri="{FF2B5EF4-FFF2-40B4-BE49-F238E27FC236}">
                <a16:creationId xmlns:a16="http://schemas.microsoft.com/office/drawing/2014/main" id="{59E5D5CC-5AA5-46BF-A372-CE4BA4F0DECE}"/>
              </a:ext>
            </a:extLst>
          </p:cNvPr>
          <p:cNvSpPr/>
          <p:nvPr/>
        </p:nvSpPr>
        <p:spPr>
          <a:xfrm>
            <a:off x="8597245" y="3007151"/>
            <a:ext cx="659877" cy="98981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r-T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7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A082B350-183E-4A86-85B5-CB672267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Assets Satın Alırken Dikkat Edilmesi Gerekenler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8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D55C85-10C4-4813-8858-FD0636B3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Asset</a:t>
            </a:r>
            <a:r>
              <a:rPr lang="tr-TR" dirty="0"/>
              <a:t> İpuçları - 1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772E0F7-E8FA-41E2-9400-3B2C790B7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262221" cy="823912"/>
          </a:xfrm>
        </p:spPr>
        <p:txBody>
          <a:bodyPr>
            <a:normAutofit/>
          </a:bodyPr>
          <a:lstStyle/>
          <a:p>
            <a:r>
              <a:rPr lang="tr-TR" dirty="0"/>
              <a:t>Detay -1 : Satın almayı düşündüğümüz </a:t>
            </a:r>
            <a:r>
              <a:rPr lang="tr-TR" dirty="0" err="1"/>
              <a:t>asset</a:t>
            </a:r>
            <a:r>
              <a:rPr lang="tr-TR" dirty="0"/>
              <a:t> içindeki 3D Modellerde kullanılan poligon sayısı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9058DE-6AE7-4F9E-A4B9-EDE3C81AE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762" y="2938603"/>
            <a:ext cx="5157787" cy="3684588"/>
          </a:xfrm>
        </p:spPr>
        <p:txBody>
          <a:bodyPr>
            <a:normAutofit/>
          </a:bodyPr>
          <a:lstStyle/>
          <a:p>
            <a:pPr lvl="1"/>
            <a:r>
              <a:rPr lang="tr-TR" dirty="0"/>
              <a:t>Eğer bilgisayar oyunu geliştiriliyorsa modelde yüksek poligon olmalı,</a:t>
            </a:r>
          </a:p>
          <a:p>
            <a:pPr lvl="1"/>
            <a:r>
              <a:rPr lang="tr-TR" dirty="0"/>
              <a:t>Eğer mobil bir oyun geliştiriliyorsa modelde düşük poligon olmalıdır.</a:t>
            </a:r>
          </a:p>
          <a:p>
            <a:pPr lvl="1"/>
            <a:endParaRPr lang="tr-TR" dirty="0"/>
          </a:p>
        </p:txBody>
      </p:sp>
      <p:pic>
        <p:nvPicPr>
          <p:cNvPr id="8" name="İçerik Yer Tutucusu 7" descr="kutu, divan, tablo içeren bir resim&#10;&#10;Açıklama otomatik olarak oluşturuldu">
            <a:extLst>
              <a:ext uri="{FF2B5EF4-FFF2-40B4-BE49-F238E27FC236}">
                <a16:creationId xmlns:a16="http://schemas.microsoft.com/office/drawing/2014/main" id="{78D7CEC0-6F12-4E24-88BA-6A2620F74A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8371"/>
            <a:ext cx="5183188" cy="2877996"/>
          </a:xfr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8A8DB6B0-F591-4CD1-9E9D-1E6D4662DB94}"/>
              </a:ext>
            </a:extLst>
          </p:cNvPr>
          <p:cNvSpPr/>
          <p:nvPr/>
        </p:nvSpPr>
        <p:spPr>
          <a:xfrm>
            <a:off x="6096000" y="5798929"/>
            <a:ext cx="5628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3D modellerde poligon sayısı objenin parçacık sayısını ifade eder.</a:t>
            </a:r>
          </a:p>
        </p:txBody>
      </p:sp>
    </p:spTree>
    <p:extLst>
      <p:ext uri="{BB962C8B-B14F-4D97-AF65-F5344CB8AC3E}">
        <p14:creationId xmlns:p14="http://schemas.microsoft.com/office/powerpoint/2010/main" val="119281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ışık, adam, tablo, oturma içeren bir resim&#10;&#10;Açıklama otomatik olarak oluşturuldu">
            <a:extLst>
              <a:ext uri="{FF2B5EF4-FFF2-40B4-BE49-F238E27FC236}">
                <a16:creationId xmlns:a16="http://schemas.microsoft.com/office/drawing/2014/main" id="{E849F6A7-8420-418A-86EE-17C17B4599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3" b="3798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40D1E5-2114-45A0-B7C0-F4A24822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Game Engine (Oyun Motoru)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ACAC4C-29FD-4F2A-8A71-4151D69F1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4956314"/>
            <a:ext cx="11058144" cy="19016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1700" dirty="0"/>
              <a:t>O</a:t>
            </a:r>
            <a:r>
              <a:rPr lang="en-US" sz="1700" dirty="0" err="1"/>
              <a:t>yun</a:t>
            </a:r>
            <a:r>
              <a:rPr lang="en-US" sz="1700" dirty="0"/>
              <a:t> </a:t>
            </a:r>
            <a:r>
              <a:rPr lang="en-US" sz="1700" dirty="0" err="1"/>
              <a:t>motoru</a:t>
            </a:r>
            <a:r>
              <a:rPr lang="en-US" sz="1700" dirty="0"/>
              <a:t> </a:t>
            </a:r>
            <a:r>
              <a:rPr lang="en-US" sz="1700" dirty="0" err="1"/>
              <a:t>önceden</a:t>
            </a:r>
            <a:r>
              <a:rPr lang="en-US" sz="1700" dirty="0"/>
              <a:t> </a:t>
            </a:r>
            <a:r>
              <a:rPr lang="en-US" sz="1700" dirty="0" err="1"/>
              <a:t>başkası</a:t>
            </a:r>
            <a:r>
              <a:rPr lang="en-US" sz="1700" dirty="0"/>
              <a:t> </a:t>
            </a:r>
            <a:r>
              <a:rPr lang="en-US" sz="1700" dirty="0" err="1"/>
              <a:t>tarafından</a:t>
            </a:r>
            <a:r>
              <a:rPr lang="en-US" sz="1700" dirty="0"/>
              <a:t> </a:t>
            </a:r>
            <a:r>
              <a:rPr lang="en-US" sz="1700" dirty="0" err="1"/>
              <a:t>kodlanarak</a:t>
            </a:r>
            <a:r>
              <a:rPr lang="en-US" sz="1700" dirty="0"/>
              <a:t> </a:t>
            </a:r>
            <a:r>
              <a:rPr lang="en-US" sz="1700" dirty="0" err="1"/>
              <a:t>tanımlanmış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tr-TR" sz="1700" dirty="0"/>
              <a:t> </a:t>
            </a:r>
            <a:r>
              <a:rPr lang="en-US" sz="1700" dirty="0" err="1"/>
              <a:t>veriler</a:t>
            </a:r>
            <a:r>
              <a:rPr lang="tr-TR" sz="1700" dirty="0"/>
              <a:t> ile kişileri</a:t>
            </a:r>
            <a:r>
              <a:rPr lang="en-US" sz="1700" dirty="0"/>
              <a:t> </a:t>
            </a:r>
            <a:r>
              <a:rPr lang="en-US" sz="1700" dirty="0" err="1"/>
              <a:t>yeniden</a:t>
            </a:r>
            <a:r>
              <a:rPr lang="en-US" sz="1700" dirty="0"/>
              <a:t> </a:t>
            </a:r>
            <a:r>
              <a:rPr lang="en-US" sz="1700" dirty="0" err="1"/>
              <a:t>kodlama</a:t>
            </a:r>
            <a:r>
              <a:rPr lang="en-US" sz="1700" dirty="0"/>
              <a:t> </a:t>
            </a:r>
            <a:r>
              <a:rPr lang="en-US" sz="1700" dirty="0" err="1"/>
              <a:t>zahmetinden</a:t>
            </a:r>
            <a:r>
              <a:rPr lang="en-US" sz="1700" dirty="0"/>
              <a:t> </a:t>
            </a:r>
            <a:r>
              <a:rPr lang="en-US" sz="1700" dirty="0" err="1"/>
              <a:t>kurtar</a:t>
            </a:r>
            <a:r>
              <a:rPr lang="tr-TR" sz="1700" dirty="0" err="1"/>
              <a:t>ır</a:t>
            </a:r>
            <a:r>
              <a:rPr lang="tr-TR" sz="1700" dirty="0"/>
              <a:t>.</a:t>
            </a:r>
          </a:p>
          <a:p>
            <a:r>
              <a:rPr lang="tr-TR" sz="1700" dirty="0"/>
              <a:t>Daha </a:t>
            </a:r>
            <a:r>
              <a:rPr lang="en-US" sz="1700" dirty="0" err="1"/>
              <a:t>az</a:t>
            </a:r>
            <a:r>
              <a:rPr lang="en-US" sz="1700" dirty="0"/>
              <a:t> </a:t>
            </a:r>
            <a:r>
              <a:rPr lang="en-US" sz="1700" dirty="0" err="1"/>
              <a:t>kod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bunun</a:t>
            </a:r>
            <a:r>
              <a:rPr lang="en-US" sz="1700" dirty="0"/>
              <a:t> </a:t>
            </a:r>
            <a:r>
              <a:rPr lang="en-US" sz="1700" dirty="0" err="1"/>
              <a:t>getirdiği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az</a:t>
            </a:r>
            <a:r>
              <a:rPr lang="en-US" sz="1700" dirty="0"/>
              <a:t> </a:t>
            </a:r>
            <a:r>
              <a:rPr lang="en-US" sz="1700" dirty="0" err="1"/>
              <a:t>karmaşıklık</a:t>
            </a:r>
            <a:r>
              <a:rPr lang="en-US" sz="1700" dirty="0"/>
              <a:t> </a:t>
            </a:r>
            <a:r>
              <a:rPr lang="tr-TR" sz="1700" dirty="0"/>
              <a:t>ile </a:t>
            </a:r>
            <a:r>
              <a:rPr lang="en-US" sz="1700" dirty="0" err="1"/>
              <a:t>zamandan</a:t>
            </a:r>
            <a:r>
              <a:rPr lang="en-US" sz="1700" dirty="0"/>
              <a:t> </a:t>
            </a:r>
            <a:r>
              <a:rPr lang="en-US" sz="1700" dirty="0" err="1"/>
              <a:t>tasarruf</a:t>
            </a:r>
            <a:r>
              <a:rPr lang="en-US" sz="1700" dirty="0"/>
              <a:t> </a:t>
            </a:r>
            <a:r>
              <a:rPr lang="en-US" sz="1700" dirty="0" err="1"/>
              <a:t>etme</a:t>
            </a:r>
            <a:r>
              <a:rPr lang="tr-TR" sz="1700" dirty="0" err="1"/>
              <a:t>miz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sağlar</a:t>
            </a:r>
            <a:r>
              <a:rPr lang="en-US" sz="1700" dirty="0"/>
              <a:t>.</a:t>
            </a:r>
            <a:endParaRPr lang="tr-TR" sz="1700" dirty="0"/>
          </a:p>
          <a:p>
            <a:r>
              <a:rPr lang="tr-TR" sz="1700" dirty="0"/>
              <a:t>Oyun motorları ile çalışma metodunu iki türe ayırabiliriz: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sz="1300" dirty="0"/>
              <a:t>İnsanların parayla satın alabildiği veya kiralayabildiği motorlar.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sz="1300" dirty="0"/>
              <a:t>Firmaların kendi içinde yazdığı ve sadece firmanın kendi çalışanlarına kullandırdığı motorlar.</a:t>
            </a:r>
            <a:endParaRPr lang="en-US" sz="13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6763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İçerik Yer Tutucusu 10" descr="ekran, bilgisayar, siyah, masa içeren bir resim&#10;&#10;Açıklama otomatik olarak oluşturuldu">
            <a:extLst>
              <a:ext uri="{FF2B5EF4-FFF2-40B4-BE49-F238E27FC236}">
                <a16:creationId xmlns:a16="http://schemas.microsoft.com/office/drawing/2014/main" id="{64E5DDF6-6505-4126-BE3E-8BC5B6699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978C985A-8078-4BFC-BAE4-254D8D84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3D Modellerde Poligon Sayısı</a:t>
            </a:r>
          </a:p>
        </p:txBody>
      </p:sp>
      <p:cxnSp>
        <p:nvCxnSpPr>
          <p:cNvPr id="57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D9126820-B989-408B-AA60-EEF1A486A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Görselleştirme çalışmaları için 3d modelin poligon sayısı çok önelidir, yüksek poligon daha fazla gerçekçilik anlamına gelir, yani projedeki detaylı ortaya çıkarır ve gerçekçiliği arttırır. </a:t>
            </a:r>
          </a:p>
          <a:p>
            <a:r>
              <a:rPr lang="en-US" sz="2000">
                <a:solidFill>
                  <a:srgbClr val="FFFFFF"/>
                </a:solidFill>
              </a:rPr>
              <a:t>Yüksek poligon 3d modeli oluşturma sürecinde yüksek işlem gücüne ihtiyaç duyar. Örneğin 1,000,000 poligona sahip bir modeli sadece üst düzey bir bilgisayarda oluşturabilirsiniz (Min: i7 16MB Cache işlemci ve 32 GB Ram)</a:t>
            </a:r>
          </a:p>
          <a:p>
            <a:r>
              <a:rPr lang="en-US" sz="2000">
                <a:solidFill>
                  <a:srgbClr val="FFFFFF"/>
                </a:solidFill>
              </a:rPr>
              <a:t>Gerçek zamanlı görüntülenen oyun projelerinde düşük poligon kullanılır bunun amacı takılmayan akıcı 3d grafikler yaratmaktır fakat düşük poligon olan her objenin gerçekçiliği az olur ve beraberinde başka sorunlar yaratır.</a:t>
            </a:r>
          </a:p>
        </p:txBody>
      </p:sp>
    </p:spTree>
    <p:extLst>
      <p:ext uri="{BB962C8B-B14F-4D97-AF65-F5344CB8AC3E}">
        <p14:creationId xmlns:p14="http://schemas.microsoft.com/office/powerpoint/2010/main" val="338620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C966FD2-1B7B-4F96-B73D-5D054B39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3200" dirty="0" err="1"/>
              <a:t>Asset</a:t>
            </a:r>
            <a:r>
              <a:rPr lang="tr-TR" sz="3200" dirty="0"/>
              <a:t> İpuçları - 2</a:t>
            </a:r>
            <a:endParaRPr lang="en-US" sz="3100" dirty="0"/>
          </a:p>
        </p:txBody>
      </p:sp>
      <p:grpSp>
        <p:nvGrpSpPr>
          <p:cNvPr id="89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226DF4-F6A4-4D7A-8459-4491764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Çalıştığı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uyumlu</a:t>
            </a:r>
            <a:r>
              <a:rPr lang="en-US" sz="2000" dirty="0"/>
              <a:t> </a:t>
            </a:r>
            <a:r>
              <a:rPr lang="en-US" sz="2000" dirty="0" err="1"/>
              <a:t>olduğu</a:t>
            </a:r>
            <a:r>
              <a:rPr lang="en-US" sz="2000" dirty="0"/>
              <a:t> </a:t>
            </a:r>
            <a:r>
              <a:rPr lang="en-US" sz="2000" dirty="0" err="1"/>
              <a:t>platformlar</a:t>
            </a:r>
            <a:r>
              <a:rPr lang="en-US" sz="2000" dirty="0"/>
              <a:t> </a:t>
            </a:r>
            <a:r>
              <a:rPr lang="en-US" sz="2000" dirty="0" err="1"/>
              <a:t>nelerdir</a:t>
            </a:r>
            <a:r>
              <a:rPr lang="en-US" sz="2000" dirty="0"/>
              <a:t>?</a:t>
            </a:r>
            <a:r>
              <a:rPr lang="tr-TR" sz="2000" dirty="0"/>
              <a:t> Bizim platformumuz ile uyumlu mu?</a:t>
            </a:r>
            <a:endParaRPr lang="en-US" sz="2000" dirty="0"/>
          </a:p>
          <a:p>
            <a:pPr lvl="1"/>
            <a:r>
              <a:rPr lang="en-US" sz="2000" dirty="0"/>
              <a:t>Asset </a:t>
            </a:r>
            <a:r>
              <a:rPr lang="en-US" sz="2000" dirty="0" err="1"/>
              <a:t>mobil</a:t>
            </a:r>
            <a:r>
              <a:rPr lang="en-US" sz="2000" dirty="0"/>
              <a:t> </a:t>
            </a:r>
            <a:r>
              <a:rPr lang="en-US" sz="2000" dirty="0" err="1"/>
              <a:t>platformu</a:t>
            </a:r>
            <a:r>
              <a:rPr lang="en-US" sz="2000" dirty="0"/>
              <a:t> </a:t>
            </a:r>
            <a:r>
              <a:rPr lang="en-US" sz="2000" dirty="0" err="1"/>
              <a:t>destekliyor</a:t>
            </a:r>
            <a:r>
              <a:rPr lang="en-US" sz="2000" dirty="0"/>
              <a:t> mu?</a:t>
            </a:r>
          </a:p>
          <a:p>
            <a:pPr lvl="1"/>
            <a:r>
              <a:rPr lang="en-US" sz="2000" dirty="0"/>
              <a:t>Asset PC (</a:t>
            </a:r>
            <a:r>
              <a:rPr lang="en-US" sz="2000" dirty="0" err="1"/>
              <a:t>bilgisayar</a:t>
            </a:r>
            <a:r>
              <a:rPr lang="en-US" sz="2000" dirty="0"/>
              <a:t>) </a:t>
            </a:r>
            <a:r>
              <a:rPr lang="en-US" sz="2000" dirty="0" err="1"/>
              <a:t>platformu</a:t>
            </a:r>
            <a:r>
              <a:rPr lang="en-US" sz="2000" dirty="0"/>
              <a:t> </a:t>
            </a:r>
            <a:r>
              <a:rPr lang="en-US" sz="2000" dirty="0" err="1"/>
              <a:t>destekliyor</a:t>
            </a:r>
            <a:r>
              <a:rPr lang="en-US" sz="2000" dirty="0"/>
              <a:t> mu?</a:t>
            </a:r>
          </a:p>
          <a:p>
            <a:endParaRPr lang="en-US" sz="2000" dirty="0"/>
          </a:p>
        </p:txBody>
      </p:sp>
      <p:sp>
        <p:nvSpPr>
          <p:cNvPr id="92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63029E7D-C30C-4B2E-963F-454B094D9A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-17" r="3388" b="19"/>
          <a:stretch/>
        </p:blipFill>
        <p:spPr>
          <a:xfrm>
            <a:off x="5099223" y="1083484"/>
            <a:ext cx="6451614" cy="436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86419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E5F30E-E861-4EC9-B390-CF8CF9E1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7" y="1336329"/>
            <a:ext cx="4908615" cy="4382588"/>
          </a:xfrm>
        </p:spPr>
        <p:txBody>
          <a:bodyPr anchor="ctr">
            <a:normAutofit/>
          </a:bodyPr>
          <a:lstStyle/>
          <a:p>
            <a:r>
              <a:rPr lang="tr-TR" sz="5400" dirty="0" err="1"/>
              <a:t>Asset</a:t>
            </a:r>
            <a:r>
              <a:rPr lang="tr-TR" sz="5400" dirty="0"/>
              <a:t> İpuçları - 3</a:t>
            </a:r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D27F0-AC4B-495C-8C3E-363EE2D5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r>
              <a:rPr lang="tr-TR" sz="2000" dirty="0" err="1"/>
              <a:t>Asset’in</a:t>
            </a:r>
            <a:r>
              <a:rPr lang="tr-TR" sz="2000" dirty="0"/>
              <a:t> bir </a:t>
            </a:r>
            <a:r>
              <a:rPr lang="tr-TR" sz="2000" dirty="0" err="1"/>
              <a:t>demosu</a:t>
            </a:r>
            <a:r>
              <a:rPr lang="tr-TR" sz="2000" dirty="0"/>
              <a:t> var mı? </a:t>
            </a:r>
            <a:r>
              <a:rPr lang="tr-TR" sz="2000" dirty="0" err="1"/>
              <a:t>Asset’in</a:t>
            </a:r>
            <a:r>
              <a:rPr lang="tr-TR" sz="2000" dirty="0"/>
              <a:t> kalitesini ve </a:t>
            </a:r>
            <a:r>
              <a:rPr lang="tr-TR" sz="2000" dirty="0" err="1"/>
              <a:t>asset’in</a:t>
            </a:r>
            <a:r>
              <a:rPr lang="tr-TR" sz="2000" dirty="0"/>
              <a:t> nasıl çalıştığını görmek adına </a:t>
            </a:r>
            <a:r>
              <a:rPr lang="tr-TR" sz="2000" dirty="0" err="1"/>
              <a:t>asset</a:t>
            </a:r>
            <a:r>
              <a:rPr lang="tr-TR" sz="2000" dirty="0"/>
              <a:t> </a:t>
            </a:r>
            <a:r>
              <a:rPr lang="tr-TR" sz="2000" dirty="0" err="1"/>
              <a:t>demosu</a:t>
            </a:r>
            <a:r>
              <a:rPr lang="tr-TR" sz="2000" dirty="0"/>
              <a:t> incelenmelidir.</a:t>
            </a:r>
          </a:p>
          <a:p>
            <a:pPr lvl="1"/>
            <a:r>
              <a:rPr lang="tr-TR" sz="2000" dirty="0"/>
              <a:t>Web üzerinden çalışan bir </a:t>
            </a:r>
            <a:r>
              <a:rPr lang="tr-TR" sz="2000" dirty="0" err="1"/>
              <a:t>demosu</a:t>
            </a:r>
            <a:r>
              <a:rPr lang="tr-TR" sz="2000" dirty="0"/>
              <a:t> olabilir.</a:t>
            </a:r>
          </a:p>
          <a:p>
            <a:pPr lvl="1"/>
            <a:r>
              <a:rPr lang="tr-TR" sz="2000" dirty="0"/>
              <a:t>İndirilebilir bir </a:t>
            </a:r>
            <a:r>
              <a:rPr lang="tr-TR" sz="2000" dirty="0" err="1"/>
              <a:t>exe</a:t>
            </a:r>
            <a:r>
              <a:rPr lang="tr-TR" sz="2000" dirty="0"/>
              <a:t> </a:t>
            </a:r>
            <a:r>
              <a:rPr lang="tr-TR" sz="2000" dirty="0" err="1"/>
              <a:t>demosu</a:t>
            </a:r>
            <a:r>
              <a:rPr lang="tr-TR" sz="2000" dirty="0"/>
              <a:t> olabilir.</a:t>
            </a:r>
          </a:p>
          <a:p>
            <a:pPr lvl="1"/>
            <a:r>
              <a:rPr lang="tr-TR" sz="2000" dirty="0"/>
              <a:t>Eğer </a:t>
            </a:r>
            <a:r>
              <a:rPr lang="tr-TR" sz="2000" dirty="0" err="1"/>
              <a:t>demosuna</a:t>
            </a:r>
            <a:r>
              <a:rPr lang="tr-TR" sz="2000" dirty="0"/>
              <a:t> ulaşamadıysak; satıcıdan </a:t>
            </a:r>
            <a:r>
              <a:rPr lang="tr-TR" sz="2000" dirty="0" err="1"/>
              <a:t>asset</a:t>
            </a:r>
            <a:r>
              <a:rPr lang="tr-TR" sz="2000" dirty="0"/>
              <a:t> </a:t>
            </a:r>
            <a:r>
              <a:rPr lang="tr-TR" sz="2000" dirty="0" err="1"/>
              <a:t>demosu</a:t>
            </a:r>
            <a:r>
              <a:rPr lang="tr-TR" sz="2000" dirty="0"/>
              <a:t> talep edilebilir.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886728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F165D9A-0495-4321-8B11-AEBCF133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Assets </a:t>
            </a:r>
            <a:r>
              <a:rPr lang="en-US" sz="3400" dirty="0" err="1"/>
              <a:t>Satın</a:t>
            </a:r>
            <a:r>
              <a:rPr lang="en-US" sz="3400" dirty="0"/>
              <a:t> </a:t>
            </a:r>
            <a:r>
              <a:rPr lang="en-US" sz="3400" dirty="0" err="1"/>
              <a:t>Alırken</a:t>
            </a:r>
            <a:r>
              <a:rPr lang="en-US" sz="3400" dirty="0"/>
              <a:t> </a:t>
            </a:r>
            <a:r>
              <a:rPr lang="en-US" sz="3400" dirty="0" err="1"/>
              <a:t>Dikkat</a:t>
            </a:r>
            <a:r>
              <a:rPr lang="en-US" sz="3400" dirty="0"/>
              <a:t> </a:t>
            </a:r>
            <a:r>
              <a:rPr lang="en-US" sz="3400" dirty="0" err="1"/>
              <a:t>Edilmesi</a:t>
            </a:r>
            <a:r>
              <a:rPr lang="en-US" sz="3400" dirty="0"/>
              <a:t> </a:t>
            </a:r>
            <a:r>
              <a:rPr lang="en-US" sz="3400" dirty="0" err="1"/>
              <a:t>Gerekenler</a:t>
            </a:r>
            <a:r>
              <a:rPr lang="en-US" sz="3400" dirty="0"/>
              <a:t>-</a:t>
            </a:r>
            <a:r>
              <a:rPr lang="tr-TR" sz="3400" dirty="0"/>
              <a:t>4</a:t>
            </a:r>
            <a:endParaRPr lang="en-US" sz="3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794EB3F-4C25-4BB6-8D02-688435D1A2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" r="1" b="4782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8140E8-C7FF-4196-8297-00CEB5528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6085" y="3236180"/>
            <a:ext cx="3891054" cy="295589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2400" dirty="0" err="1"/>
              <a:t>Modelin</a:t>
            </a:r>
            <a:r>
              <a:rPr lang="en-US" sz="2400" dirty="0"/>
              <a:t> </a:t>
            </a:r>
            <a:r>
              <a:rPr lang="en-US" sz="2400" dirty="0" err="1"/>
              <a:t>özellikleri</a:t>
            </a:r>
            <a:r>
              <a:rPr lang="en-US" sz="2400" dirty="0"/>
              <a:t> </a:t>
            </a:r>
            <a:r>
              <a:rPr lang="tr-TR" sz="2400" dirty="0"/>
              <a:t>s</a:t>
            </a:r>
            <a:r>
              <a:rPr lang="en-US" sz="2400" dirty="0" err="1"/>
              <a:t>ize</a:t>
            </a:r>
            <a:r>
              <a:rPr lang="en-US" sz="2400" dirty="0"/>
              <a:t> </a:t>
            </a:r>
            <a:r>
              <a:rPr lang="en-US" sz="2400" dirty="0" err="1"/>
              <a:t>uygun</a:t>
            </a:r>
            <a:r>
              <a:rPr lang="en-US" sz="2400" dirty="0"/>
              <a:t> mu?</a:t>
            </a:r>
            <a:endParaRPr lang="tr-TR" sz="2400" dirty="0"/>
          </a:p>
          <a:p>
            <a:r>
              <a:rPr lang="tr-TR" sz="2400" dirty="0"/>
              <a:t>Model sizin yapmak istediklerinize uygun çizilmiş mi? </a:t>
            </a:r>
          </a:p>
          <a:p>
            <a:r>
              <a:rPr lang="tr-TR" sz="2400" dirty="0"/>
              <a:t>Modelin parçalarını hareket ettirmek istiyorsanız parçaların ayrı ayrı çizilmiş olması gerekir. </a:t>
            </a:r>
          </a:p>
          <a:p>
            <a:r>
              <a:rPr lang="tr-TR" sz="2400" dirty="0"/>
              <a:t>Örneğin bir silahın şarjörünü çıkarmak istiyorsunuz bu silahın tek parça olarak çizilmemiş olması gerekir.</a:t>
            </a:r>
            <a:endParaRPr lang="en-US" sz="2400" dirty="0"/>
          </a:p>
          <a:p>
            <a:pPr marL="0"/>
            <a:r>
              <a:rPr lang="tr-TR" sz="2400" dirty="0"/>
              <a:t>Modelin içinde iskeleti var mı?</a:t>
            </a:r>
          </a:p>
          <a:p>
            <a:pPr mar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19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832C848-9756-4DDF-BD51-DCEC8CAB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4086658" cy="4795408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Asset</a:t>
            </a:r>
            <a:r>
              <a:rPr lang="tr-TR" dirty="0">
                <a:solidFill>
                  <a:srgbClr val="FFFFFF"/>
                </a:solidFill>
              </a:rPr>
              <a:t> İpuçları - 5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1C21B9CA-6ADE-428F-8CF3-D265FFBD4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0316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03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5C9EE0-363E-4AB0-BDF5-6ACB9D97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tr-TR" sz="4000"/>
              <a:t>Asset İpuçları - 6</a:t>
            </a:r>
          </a:p>
        </p:txBody>
      </p:sp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19AB1A-5177-487E-8EA8-70097F61C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6"/>
            <a:ext cx="5207001" cy="3666767"/>
          </a:xfrm>
        </p:spPr>
        <p:txBody>
          <a:bodyPr>
            <a:norm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Yorumlar</a:t>
            </a:r>
          </a:p>
          <a:p>
            <a:pPr lvl="1"/>
            <a:r>
              <a:rPr lang="tr-TR" sz="1600" dirty="0" err="1">
                <a:solidFill>
                  <a:schemeClr val="bg1"/>
                </a:solidFill>
              </a:rPr>
              <a:t>Asset’i</a:t>
            </a:r>
            <a:r>
              <a:rPr lang="tr-TR" sz="1600" dirty="0">
                <a:solidFill>
                  <a:schemeClr val="bg1"/>
                </a:solidFill>
              </a:rPr>
              <a:t> alanlar memnun mu? Geliştirici </a:t>
            </a:r>
            <a:r>
              <a:rPr lang="tr-TR" sz="1600" dirty="0" err="1">
                <a:solidFill>
                  <a:schemeClr val="bg1"/>
                </a:solidFill>
              </a:rPr>
              <a:t>asset’in</a:t>
            </a:r>
            <a:r>
              <a:rPr lang="tr-TR" sz="1600" dirty="0">
                <a:solidFill>
                  <a:schemeClr val="bg1"/>
                </a:solidFill>
              </a:rPr>
              <a:t> arkasında duruyor mu?</a:t>
            </a:r>
          </a:p>
          <a:p>
            <a:pPr lvl="1"/>
            <a:r>
              <a:rPr lang="tr-TR" sz="1600" dirty="0">
                <a:solidFill>
                  <a:schemeClr val="bg1"/>
                </a:solidFill>
              </a:rPr>
              <a:t>Yorumlar ne zaman yapılmış? Olumlu, olumsuz tüm yorumlara bakmak gerekmektedir. Ama en önemlisi güncel yorumlara bakılmalıdır.</a:t>
            </a:r>
          </a:p>
          <a:p>
            <a:pPr lvl="1"/>
            <a:r>
              <a:rPr lang="tr-TR" sz="1600" dirty="0">
                <a:solidFill>
                  <a:schemeClr val="bg1"/>
                </a:solidFill>
              </a:rPr>
              <a:t>Eğer baktığınız </a:t>
            </a:r>
            <a:r>
              <a:rPr lang="tr-TR" sz="1600" dirty="0" err="1">
                <a:solidFill>
                  <a:schemeClr val="bg1"/>
                </a:solidFill>
              </a:rPr>
              <a:t>asset’te</a:t>
            </a:r>
            <a:r>
              <a:rPr lang="tr-TR" sz="1600" dirty="0">
                <a:solidFill>
                  <a:schemeClr val="bg1"/>
                </a:solidFill>
              </a:rPr>
              <a:t> yorum yoksa yayıncının diğer </a:t>
            </a:r>
            <a:r>
              <a:rPr lang="tr-TR" sz="1600" dirty="0" err="1">
                <a:solidFill>
                  <a:schemeClr val="bg1"/>
                </a:solidFill>
              </a:rPr>
              <a:t>asset’lerindeki</a:t>
            </a:r>
            <a:r>
              <a:rPr lang="tr-TR" sz="1600" dirty="0">
                <a:solidFill>
                  <a:schemeClr val="bg1"/>
                </a:solidFill>
              </a:rPr>
              <a:t> yorumlara bakılarak fikir elde edilebilir.</a:t>
            </a:r>
          </a:p>
          <a:p>
            <a:pPr lvl="1"/>
            <a:r>
              <a:rPr lang="tr-TR" sz="1600" dirty="0">
                <a:solidFill>
                  <a:schemeClr val="bg1"/>
                </a:solidFill>
              </a:rPr>
              <a:t>Publisher olumlu yorumlara dönüş yapmanın yanında, olumsuz yorumlara da aynı düzeyde cevap veriyor mu? Cevapları açıklayıcı mı? Cevaplarında karşı tarafa yardımcı olmuş mu?</a:t>
            </a:r>
          </a:p>
        </p:txBody>
      </p:sp>
    </p:spTree>
    <p:extLst>
      <p:ext uri="{BB962C8B-B14F-4D97-AF65-F5344CB8AC3E}">
        <p14:creationId xmlns:p14="http://schemas.microsoft.com/office/powerpoint/2010/main" val="1987495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B59FA1-D9C2-4236-AF8E-7B4322337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" r="2866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19B0690-1322-4E33-B593-248998F6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tr-TR" sz="3600" dirty="0" err="1"/>
              <a:t>Asset</a:t>
            </a:r>
            <a:r>
              <a:rPr lang="tr-TR" sz="3600" dirty="0"/>
              <a:t> İpuçları - 7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FDA593E-8F99-4655-B93E-BC91ED88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581290"/>
              </p:ext>
            </p:extLst>
          </p:nvPr>
        </p:nvGraphicFramePr>
        <p:xfrm>
          <a:off x="643467" y="1782981"/>
          <a:ext cx="7200053" cy="453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0785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A9AA6D4-BB69-40BC-AA6B-99BE62880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-777" b="4998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F97E1A-FC1A-47C7-9D0C-057743ED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Asset </a:t>
            </a:r>
            <a:r>
              <a:rPr lang="en-US" sz="2600" dirty="0" err="1">
                <a:solidFill>
                  <a:schemeClr val="bg1"/>
                </a:solidFill>
              </a:rPr>
              <a:t>İpuçları</a:t>
            </a:r>
            <a:r>
              <a:rPr lang="en-US" sz="2600" dirty="0">
                <a:solidFill>
                  <a:schemeClr val="bg1"/>
                </a:solidFill>
              </a:rPr>
              <a:t> - </a:t>
            </a:r>
            <a:r>
              <a:rPr lang="tr-TR" sz="2600" dirty="0">
                <a:solidFill>
                  <a:schemeClr val="bg1"/>
                </a:solidFill>
              </a:rPr>
              <a:t>8</a:t>
            </a:r>
            <a:endParaRPr lang="en-US" sz="26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BDF207A1-CC90-46B0-BC42-FB467F542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 err="1">
                <a:solidFill>
                  <a:schemeClr val="bg1"/>
                </a:solidFill>
              </a:rPr>
              <a:t>Release</a:t>
            </a:r>
            <a:r>
              <a:rPr lang="tr-TR" sz="1700" dirty="0">
                <a:solidFill>
                  <a:schemeClr val="bg1"/>
                </a:solidFill>
              </a:rPr>
              <a:t> </a:t>
            </a:r>
            <a:r>
              <a:rPr lang="tr-TR" sz="1700" dirty="0" err="1">
                <a:solidFill>
                  <a:schemeClr val="bg1"/>
                </a:solidFill>
              </a:rPr>
              <a:t>Date</a:t>
            </a:r>
            <a:r>
              <a:rPr lang="tr-TR" sz="1700" dirty="0">
                <a:solidFill>
                  <a:schemeClr val="bg1"/>
                </a:solidFill>
              </a:rPr>
              <a:t> seçeneği ile en güncel </a:t>
            </a:r>
            <a:r>
              <a:rPr lang="tr-TR" sz="1700" dirty="0" err="1">
                <a:solidFill>
                  <a:schemeClr val="bg1"/>
                </a:solidFill>
              </a:rPr>
              <a:t>assetler</a:t>
            </a:r>
            <a:r>
              <a:rPr lang="tr-TR" sz="1700" dirty="0">
                <a:solidFill>
                  <a:schemeClr val="bg1"/>
                </a:solidFill>
              </a:rPr>
              <a:t> takip edilebilir.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Asset’in</a:t>
            </a:r>
            <a:r>
              <a:rPr lang="tr-TR" sz="1700" dirty="0">
                <a:solidFill>
                  <a:schemeClr val="bg1"/>
                </a:solidFill>
              </a:rPr>
              <a:t> ilk yayınlanma tarihi ve güncellenme tarihleri önemlidir. Çok uzun zamandır güncelleme almayan </a:t>
            </a:r>
            <a:r>
              <a:rPr lang="tr-TR" sz="1700" dirty="0" err="1">
                <a:solidFill>
                  <a:schemeClr val="bg1"/>
                </a:solidFill>
              </a:rPr>
              <a:t>asset’ler</a:t>
            </a:r>
            <a:r>
              <a:rPr lang="tr-TR" sz="1700" dirty="0">
                <a:solidFill>
                  <a:schemeClr val="bg1"/>
                </a:solidFill>
              </a:rPr>
              <a:t> aktif olmadığı için çok verimli sonuçlar alamayabiliriz.</a:t>
            </a:r>
          </a:p>
        </p:txBody>
      </p:sp>
    </p:spTree>
    <p:extLst>
      <p:ext uri="{BB962C8B-B14F-4D97-AF65-F5344CB8AC3E}">
        <p14:creationId xmlns:p14="http://schemas.microsoft.com/office/powerpoint/2010/main" val="42526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DCC7E0-F153-4B78-BCCF-D0D05790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tr-TR" sz="4000" dirty="0" err="1"/>
              <a:t>Asset</a:t>
            </a:r>
            <a:r>
              <a:rPr lang="tr-TR" sz="4000" dirty="0"/>
              <a:t> İpuçları - 9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6FEEBA1-042A-4526-8A19-CE1CBB1A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tr-TR" sz="1900" dirty="0">
                <a:solidFill>
                  <a:schemeClr val="bg1"/>
                </a:solidFill>
              </a:rPr>
              <a:t>Dönemsel indirimler takip edilebilir. </a:t>
            </a:r>
          </a:p>
          <a:p>
            <a:r>
              <a:rPr lang="tr-TR" sz="1900" dirty="0">
                <a:solidFill>
                  <a:schemeClr val="bg1"/>
                </a:solidFill>
              </a:rPr>
              <a:t>Güzel ve ücretsiz bir </a:t>
            </a:r>
            <a:r>
              <a:rPr lang="tr-TR" sz="1900" dirty="0" err="1">
                <a:solidFill>
                  <a:schemeClr val="bg1"/>
                </a:solidFill>
              </a:rPr>
              <a:t>asset</a:t>
            </a:r>
            <a:r>
              <a:rPr lang="tr-TR" sz="1900" dirty="0">
                <a:solidFill>
                  <a:schemeClr val="bg1"/>
                </a:solidFill>
              </a:rPr>
              <a:t> görürseniz mutlaka bunu </a:t>
            </a:r>
            <a:r>
              <a:rPr lang="tr-TR" sz="1900" dirty="0" err="1">
                <a:solidFill>
                  <a:schemeClr val="bg1"/>
                </a:solidFill>
              </a:rPr>
              <a:t>asset’leriniz</a:t>
            </a:r>
            <a:r>
              <a:rPr lang="tr-TR" sz="1900" dirty="0">
                <a:solidFill>
                  <a:schemeClr val="bg1"/>
                </a:solidFill>
              </a:rPr>
              <a:t> arasına ekleyiniz!</a:t>
            </a:r>
          </a:p>
          <a:p>
            <a:r>
              <a:rPr lang="tr-TR" sz="1900" dirty="0">
                <a:solidFill>
                  <a:schemeClr val="bg1"/>
                </a:solidFill>
              </a:rPr>
              <a:t>Yeni </a:t>
            </a:r>
            <a:r>
              <a:rPr lang="tr-TR" sz="1900" dirty="0" err="1">
                <a:solidFill>
                  <a:schemeClr val="bg1"/>
                </a:solidFill>
              </a:rPr>
              <a:t>assetler</a:t>
            </a:r>
            <a:r>
              <a:rPr lang="tr-TR" sz="1900" dirty="0">
                <a:solidFill>
                  <a:schemeClr val="bg1"/>
                </a:solidFill>
              </a:rPr>
              <a:t> ücretsiz olabilir. Eğer beğendiğimiz bir </a:t>
            </a:r>
            <a:r>
              <a:rPr lang="tr-TR" sz="1900" dirty="0" err="1">
                <a:solidFill>
                  <a:schemeClr val="bg1"/>
                </a:solidFill>
              </a:rPr>
              <a:t>asset</a:t>
            </a:r>
            <a:r>
              <a:rPr lang="tr-TR" sz="1900" dirty="0">
                <a:solidFill>
                  <a:schemeClr val="bg1"/>
                </a:solidFill>
              </a:rPr>
              <a:t> varsa ücretsiz olması bu </a:t>
            </a:r>
            <a:r>
              <a:rPr lang="tr-TR" sz="1900" dirty="0" err="1">
                <a:solidFill>
                  <a:schemeClr val="bg1"/>
                </a:solidFill>
              </a:rPr>
              <a:t>asset’i</a:t>
            </a:r>
            <a:r>
              <a:rPr lang="tr-TR" sz="1900" dirty="0">
                <a:solidFill>
                  <a:schemeClr val="bg1"/>
                </a:solidFill>
              </a:rPr>
              <a:t> almanızı engellemesin. </a:t>
            </a:r>
          </a:p>
          <a:p>
            <a:r>
              <a:rPr lang="tr-TR" sz="1900" dirty="0">
                <a:solidFill>
                  <a:schemeClr val="bg1"/>
                </a:solidFill>
              </a:rPr>
              <a:t>Eğer bir </a:t>
            </a:r>
            <a:r>
              <a:rPr lang="tr-TR" sz="1900" dirty="0" err="1">
                <a:solidFill>
                  <a:schemeClr val="bg1"/>
                </a:solidFill>
              </a:rPr>
              <a:t>asset</a:t>
            </a:r>
            <a:r>
              <a:rPr lang="tr-TR" sz="1900" dirty="0">
                <a:solidFill>
                  <a:schemeClr val="bg1"/>
                </a:solidFill>
              </a:rPr>
              <a:t> ücretsiz iken kütüphanenize eklemiş iseniz; bu </a:t>
            </a:r>
            <a:r>
              <a:rPr lang="tr-TR" sz="1900" dirty="0" err="1">
                <a:solidFill>
                  <a:schemeClr val="bg1"/>
                </a:solidFill>
              </a:rPr>
              <a:t>asset</a:t>
            </a:r>
            <a:r>
              <a:rPr lang="tr-TR" sz="1900" dirty="0">
                <a:solidFill>
                  <a:schemeClr val="bg1"/>
                </a:solidFill>
              </a:rPr>
              <a:t> ücretli olsa dahi sizden bir ücret talep edemeyecektir.</a:t>
            </a:r>
          </a:p>
          <a:p>
            <a:pPr marL="0" indent="0">
              <a:buNone/>
            </a:pPr>
            <a:endParaRPr lang="tr-TR" sz="19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41D2F6-8A50-40AE-9E70-E7F03CE80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2428" y="1636595"/>
            <a:ext cx="2934082" cy="29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49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8C4F4B-CE34-4163-991C-E0A588EB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Asset İpuçları - 10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76B169D-E346-4CA4-B473-1CB76ED1B4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r="14340" b="2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A16866-B686-4446-9392-EEAC94C0A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Asset satın aldıktan sonra beklentilerinizi karşılamadığını düşünüyorsanız bu noktada satıcı ile iletişime geçip, refund (geri ödeme) talep edebilirsiniz. </a:t>
            </a:r>
          </a:p>
          <a:p>
            <a:r>
              <a:rPr lang="en-US" sz="1800"/>
              <a:t>Sebeplerinizi güzel bir şekilde açıklarsanız, satıcı kabul ederse ve onaylarsa geri ödeme alma şansınız olabilir.</a:t>
            </a:r>
          </a:p>
          <a:p>
            <a:endParaRPr lang="en-US" sz="1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7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Yer Tutucusu 7" descr="işaret içeren bir resim&#10;&#10;Açıklama otomatik olarak oluşturuldu">
            <a:extLst>
              <a:ext uri="{FF2B5EF4-FFF2-40B4-BE49-F238E27FC236}">
                <a16:creationId xmlns:a16="http://schemas.microsoft.com/office/drawing/2014/main" id="{42FBB401-6258-430A-BA14-4AC101BAB4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55" name="Rectangle 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86CCD10-5512-4E57-9D0F-CB0436D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Bazı oyun motorları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F1D6D4-7661-4680-9D90-8E02DD79F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1935" y="1782258"/>
            <a:ext cx="3024072" cy="4409097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Unreal Engine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Unity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3D </a:t>
            </a:r>
            <a:r>
              <a:rPr lang="en-US" sz="2400" dirty="0" err="1">
                <a:solidFill>
                  <a:schemeClr val="tx1"/>
                </a:solidFill>
              </a:rPr>
              <a:t>GameStudio</a:t>
            </a:r>
            <a:endParaRPr lang="en-US" sz="24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CryEngine 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Fox Engine[1]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Frostbite Engine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OpenSceneGraph</a:t>
            </a:r>
            <a:endParaRPr lang="en-US" sz="24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M.U.G.E.N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6" name="Group 47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4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Isosceles Triangle 5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İçerik Yer Tutucusu 2">
            <a:extLst>
              <a:ext uri="{FF2B5EF4-FFF2-40B4-BE49-F238E27FC236}">
                <a16:creationId xmlns:a16="http://schemas.microsoft.com/office/drawing/2014/main" id="{EAE50711-7BB9-4578-A12A-4BDFEC2408FA}"/>
              </a:ext>
            </a:extLst>
          </p:cNvPr>
          <p:cNvSpPr txBox="1">
            <a:spLocks/>
          </p:cNvSpPr>
          <p:nvPr/>
        </p:nvSpPr>
        <p:spPr>
          <a:xfrm>
            <a:off x="3810269" y="1782258"/>
            <a:ext cx="3724384" cy="44090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HeroEngine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Refractor Engine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Source Engine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Truevision3D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400" dirty="0"/>
              <a:t>T</a:t>
            </a:r>
            <a:r>
              <a:rPr lang="en-US" sz="2400" dirty="0" err="1"/>
              <a:t>orque</a:t>
            </a:r>
            <a:r>
              <a:rPr lang="en-US" sz="2400" dirty="0"/>
              <a:t> 3d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Blender 3D Game Engine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955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CB2DB76-C7C7-444F-9F07-7FCD7DA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Asset </a:t>
            </a:r>
            <a:r>
              <a:rPr lang="en-US" sz="4000" dirty="0" err="1"/>
              <a:t>İpuçları</a:t>
            </a:r>
            <a:r>
              <a:rPr lang="en-US" sz="4000" dirty="0"/>
              <a:t> - 1</a:t>
            </a:r>
            <a:r>
              <a:rPr lang="tr-TR" sz="4000" dirty="0"/>
              <a:t>1</a:t>
            </a:r>
            <a:endParaRPr lang="en-US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8E005C-8237-405E-9298-893D4E747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Pro </a:t>
            </a:r>
            <a:r>
              <a:rPr lang="en-US" sz="2000" dirty="0" err="1"/>
              <a:t>sürümü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asset’lerin</a:t>
            </a:r>
            <a:r>
              <a:rPr lang="en-US" sz="2000" dirty="0"/>
              <a:t> Free </a:t>
            </a:r>
            <a:r>
              <a:rPr lang="en-US" sz="2000" dirty="0" err="1"/>
              <a:t>ve</a:t>
            </a:r>
            <a:r>
              <a:rPr lang="en-US" sz="2000" dirty="0"/>
              <a:t> Lite </a:t>
            </a:r>
            <a:r>
              <a:rPr lang="en-US" sz="2000" dirty="0" err="1"/>
              <a:t>sürümleri</a:t>
            </a:r>
            <a:r>
              <a:rPr lang="en-US" sz="2000" dirty="0"/>
              <a:t> de </a:t>
            </a:r>
            <a:r>
              <a:rPr lang="en-US" sz="2000" dirty="0" err="1"/>
              <a:t>olabiliyor</a:t>
            </a:r>
            <a:r>
              <a:rPr lang="en-US" sz="2000" dirty="0"/>
              <a:t>. Pro </a:t>
            </a:r>
            <a:r>
              <a:rPr lang="en-US" sz="2000" dirty="0" err="1"/>
              <a:t>sürümü</a:t>
            </a:r>
            <a:r>
              <a:rPr lang="en-US" sz="2000" dirty="0"/>
              <a:t> </a:t>
            </a:r>
            <a:r>
              <a:rPr lang="en-US" sz="2000" dirty="0" err="1"/>
              <a:t>satın</a:t>
            </a:r>
            <a:r>
              <a:rPr lang="en-US" sz="2000" dirty="0"/>
              <a:t> </a:t>
            </a:r>
            <a:r>
              <a:rPr lang="en-US" sz="2000" dirty="0" err="1"/>
              <a:t>alınmadan</a:t>
            </a:r>
            <a:r>
              <a:rPr lang="en-US" sz="2000" dirty="0"/>
              <a:t> </a:t>
            </a:r>
            <a:r>
              <a:rPr lang="en-US" sz="2000" dirty="0" err="1"/>
              <a:t>önce</a:t>
            </a:r>
            <a:r>
              <a:rPr lang="en-US" sz="2000" dirty="0"/>
              <a:t> Free </a:t>
            </a:r>
            <a:r>
              <a:rPr lang="en-US" sz="2000" dirty="0" err="1"/>
              <a:t>ve</a:t>
            </a:r>
            <a:r>
              <a:rPr lang="en-US" sz="2000" dirty="0"/>
              <a:t> Lite </a:t>
            </a:r>
            <a:r>
              <a:rPr lang="en-US" sz="2000" dirty="0" err="1"/>
              <a:t>sürümleri</a:t>
            </a:r>
            <a:r>
              <a:rPr lang="en-US" sz="2000" dirty="0"/>
              <a:t> </a:t>
            </a:r>
            <a:r>
              <a:rPr lang="en-US" sz="2000" dirty="0" err="1"/>
              <a:t>alınıp</a:t>
            </a:r>
            <a:r>
              <a:rPr lang="en-US" sz="2000" dirty="0"/>
              <a:t> test </a:t>
            </a:r>
            <a:r>
              <a:rPr lang="en-US" sz="2000" dirty="0" err="1"/>
              <a:t>edilebilir</a:t>
            </a:r>
            <a:r>
              <a:rPr lang="en-US" sz="2000" dirty="0"/>
              <a:t>. </a:t>
            </a:r>
            <a:r>
              <a:rPr lang="en-US" sz="2000" dirty="0" err="1"/>
              <a:t>Belki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sürümleri</a:t>
            </a:r>
            <a:r>
              <a:rPr lang="en-US" sz="2000" dirty="0"/>
              <a:t> de </a:t>
            </a:r>
            <a:r>
              <a:rPr lang="en-US" sz="2000" dirty="0" err="1"/>
              <a:t>sizin</a:t>
            </a:r>
            <a:r>
              <a:rPr lang="en-US" sz="2000" dirty="0"/>
              <a:t> </a:t>
            </a:r>
            <a:r>
              <a:rPr lang="en-US" sz="2000" dirty="0" err="1"/>
              <a:t>işinizi</a:t>
            </a:r>
            <a:r>
              <a:rPr lang="en-US" sz="2000" dirty="0"/>
              <a:t> </a:t>
            </a:r>
            <a:r>
              <a:rPr lang="en-US" sz="2000" dirty="0" err="1"/>
              <a:t>görüyor</a:t>
            </a:r>
            <a:r>
              <a:rPr lang="en-US" sz="2000" dirty="0"/>
              <a:t> </a:t>
            </a:r>
            <a:r>
              <a:rPr lang="en-US" sz="2000" dirty="0" err="1"/>
              <a:t>olabilir</a:t>
            </a:r>
            <a:r>
              <a:rPr lang="en-US" sz="2000" dirty="0"/>
              <a:t>.</a:t>
            </a:r>
            <a:r>
              <a:rPr lang="tr-TR" sz="2000" dirty="0"/>
              <a:t> Boşuna para ödememiş olursunuz.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/>
              <a:t>Desteklenen </a:t>
            </a:r>
            <a:r>
              <a:rPr lang="tr-TR" sz="2000" dirty="0" err="1"/>
              <a:t>unity</a:t>
            </a:r>
            <a:r>
              <a:rPr lang="tr-TR" sz="2000" dirty="0"/>
              <a:t> versiyonlarına dikkat etmemiz gerekebilir. Özellikle </a:t>
            </a:r>
            <a:r>
              <a:rPr lang="tr-TR" sz="2000" dirty="0" err="1"/>
              <a:t>script’lerin</a:t>
            </a:r>
            <a:r>
              <a:rPr lang="tr-TR" sz="2000" dirty="0"/>
              <a:t> bizim sürümümüz ile uyumlu olması çok önemlidir. Eğer </a:t>
            </a:r>
            <a:r>
              <a:rPr lang="tr-TR" sz="2000" dirty="0" err="1"/>
              <a:t>script’ler</a:t>
            </a:r>
            <a:r>
              <a:rPr lang="tr-TR" sz="2000" dirty="0"/>
              <a:t> bizim sürümümüz ile uyumlu değilse bizim açıp güncellememiz gerekebilir.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A516EBF-43B4-471B-A3D5-B61AFEBEA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37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AC7549B5-CCE8-42F0-BDD5-D95C383FE45C}"/>
              </a:ext>
            </a:extLst>
          </p:cNvPr>
          <p:cNvSpPr/>
          <p:nvPr/>
        </p:nvSpPr>
        <p:spPr>
          <a:xfrm>
            <a:off x="5977787" y="4492487"/>
            <a:ext cx="2778587" cy="155050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8064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5" name="Rectangle 11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7AFDC5E-8248-4F64-80C1-10D3A9F1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Unity Oyun Geliştirme Ortamı ve Dilleri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C1BE3F10-1823-4DB1-A029-286C47DEB0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7" b="19455"/>
          <a:stretch/>
        </p:blipFill>
        <p:spPr>
          <a:xfrm>
            <a:off x="20" y="10"/>
            <a:ext cx="12188804" cy="422670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1F22C6-5B58-45CA-84AF-A6C13F3F0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4920" y="4535424"/>
            <a:ext cx="4498848" cy="16184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2 dil ile geliştirilebilir.</a:t>
            </a:r>
          </a:p>
          <a:p>
            <a:pPr lvl="1"/>
            <a:r>
              <a:rPr lang="en-US" sz="2000"/>
              <a:t>C# (.NET)</a:t>
            </a:r>
          </a:p>
          <a:p>
            <a:pPr lvl="1"/>
            <a:r>
              <a:rPr lang="en-US" sz="2000"/>
              <a:t>Java Script</a:t>
            </a:r>
          </a:p>
          <a:p>
            <a:r>
              <a:rPr lang="en-US" sz="2000"/>
              <a:t>Unity Editor</a:t>
            </a:r>
          </a:p>
        </p:txBody>
      </p:sp>
      <p:grpSp>
        <p:nvGrpSpPr>
          <p:cNvPr id="186" name="Group 120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87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1658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F245EF-50EA-4D90-A06A-46F0F70E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Oyun</a:t>
            </a:r>
            <a:r>
              <a:rPr lang="en-US" sz="4000" dirty="0"/>
              <a:t> </a:t>
            </a:r>
            <a:r>
              <a:rPr lang="en-US" sz="4000" dirty="0" err="1"/>
              <a:t>Motoru</a:t>
            </a:r>
            <a:r>
              <a:rPr lang="en-US" sz="4000" dirty="0"/>
              <a:t> </a:t>
            </a:r>
            <a:r>
              <a:rPr lang="en-US" sz="4000" dirty="0" err="1"/>
              <a:t>Seçerken</a:t>
            </a:r>
            <a:r>
              <a:rPr lang="tr-TR" sz="4000" dirty="0"/>
              <a:t> - 1</a:t>
            </a:r>
            <a:endParaRPr lang="en-US" sz="4000" dirty="0"/>
          </a:p>
        </p:txBody>
      </p:sp>
      <p:pic>
        <p:nvPicPr>
          <p:cNvPr id="6" name="İçerik Yer Tutucusu 5" descr="metin, grup, insanlar, poz içeren bir resim&#10;&#10;Açıklama otomatik olarak oluşturuldu">
            <a:extLst>
              <a:ext uri="{FF2B5EF4-FFF2-40B4-BE49-F238E27FC236}">
                <a16:creationId xmlns:a16="http://schemas.microsoft.com/office/drawing/2014/main" id="{D9E187B0-701A-405B-8FB5-028C2BF78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 b="18272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08479F-F6F1-4769-A44C-81F8E3830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6085" y="3236181"/>
            <a:ext cx="3689091" cy="21955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Community’si</a:t>
            </a:r>
            <a:r>
              <a:rPr lang="en-US" sz="2200" dirty="0"/>
              <a:t> </a:t>
            </a:r>
            <a:r>
              <a:rPr lang="en-US" sz="2200" dirty="0" err="1"/>
              <a:t>yüksek</a:t>
            </a:r>
            <a:r>
              <a:rPr lang="en-US" sz="2200" dirty="0"/>
              <a:t> mi? </a:t>
            </a:r>
          </a:p>
          <a:p>
            <a:r>
              <a:rPr lang="en-US" sz="2200" dirty="0" err="1"/>
              <a:t>Yani</a:t>
            </a:r>
            <a:r>
              <a:rPr lang="en-US" sz="2200" dirty="0"/>
              <a:t> </a:t>
            </a:r>
            <a:r>
              <a:rPr lang="en-US" sz="2200" dirty="0" err="1"/>
              <a:t>bu</a:t>
            </a:r>
            <a:r>
              <a:rPr lang="en-US" sz="2200" dirty="0"/>
              <a:t> </a:t>
            </a:r>
            <a:r>
              <a:rPr lang="en-US" sz="2200" dirty="0" err="1"/>
              <a:t>oyun</a:t>
            </a:r>
            <a:r>
              <a:rPr lang="en-US" sz="2200" dirty="0"/>
              <a:t> </a:t>
            </a:r>
            <a:r>
              <a:rPr lang="en-US" sz="2200" dirty="0" err="1"/>
              <a:t>motoru</a:t>
            </a:r>
            <a:r>
              <a:rPr lang="en-US" sz="2200" dirty="0"/>
              <a:t> </a:t>
            </a:r>
            <a:r>
              <a:rPr lang="en-US" sz="2200" dirty="0" err="1"/>
              <a:t>ile</a:t>
            </a:r>
            <a:r>
              <a:rPr lang="en-US" sz="2200" dirty="0"/>
              <a:t> </a:t>
            </a:r>
            <a:r>
              <a:rPr lang="en-US" sz="2200" dirty="0" err="1"/>
              <a:t>ilgili</a:t>
            </a:r>
            <a:r>
              <a:rPr lang="en-US" sz="2200" dirty="0"/>
              <a:t> </a:t>
            </a:r>
            <a:r>
              <a:rPr lang="en-US" sz="2200" dirty="0" err="1"/>
              <a:t>bir</a:t>
            </a:r>
            <a:r>
              <a:rPr lang="en-US" sz="2200" dirty="0"/>
              <a:t> </a:t>
            </a:r>
            <a:r>
              <a:rPr lang="en-US" sz="2200" dirty="0" err="1"/>
              <a:t>sorumuza</a:t>
            </a:r>
            <a:r>
              <a:rPr lang="en-US" sz="2200" dirty="0"/>
              <a:t> </a:t>
            </a:r>
            <a:r>
              <a:rPr lang="en-US" sz="2200" dirty="0" err="1"/>
              <a:t>geri</a:t>
            </a:r>
            <a:r>
              <a:rPr lang="en-US" sz="2200" dirty="0"/>
              <a:t> </a:t>
            </a:r>
            <a:r>
              <a:rPr lang="en-US" sz="2200" dirty="0" err="1"/>
              <a:t>dönüş</a:t>
            </a:r>
            <a:r>
              <a:rPr lang="en-US" sz="2200" dirty="0"/>
              <a:t> </a:t>
            </a:r>
            <a:r>
              <a:rPr lang="en-US" sz="2200" dirty="0" err="1"/>
              <a:t>alabilir</a:t>
            </a:r>
            <a:r>
              <a:rPr lang="en-US" sz="2200" dirty="0"/>
              <a:t> </a:t>
            </a:r>
            <a:r>
              <a:rPr lang="en-US" sz="2200" dirty="0" err="1"/>
              <a:t>miyiz</a:t>
            </a:r>
            <a:r>
              <a:rPr lang="en-US" sz="2200" dirty="0"/>
              <a:t> </a:t>
            </a:r>
            <a:r>
              <a:rPr lang="en-US" sz="2200" dirty="0" err="1"/>
              <a:t>ve</a:t>
            </a:r>
            <a:r>
              <a:rPr lang="en-US" sz="2200" dirty="0"/>
              <a:t> </a:t>
            </a:r>
            <a:r>
              <a:rPr lang="en-US" sz="2200" dirty="0" err="1"/>
              <a:t>bu</a:t>
            </a:r>
            <a:r>
              <a:rPr lang="en-US" sz="2200" dirty="0"/>
              <a:t> </a:t>
            </a:r>
            <a:r>
              <a:rPr lang="en-US" sz="2200" dirty="0" err="1"/>
              <a:t>dönüş</a:t>
            </a:r>
            <a:r>
              <a:rPr lang="en-US" sz="2200" dirty="0"/>
              <a:t> ne </a:t>
            </a:r>
            <a:r>
              <a:rPr lang="en-US" sz="2200" dirty="0" err="1"/>
              <a:t>kadar</a:t>
            </a:r>
            <a:r>
              <a:rPr lang="en-US" sz="2200" dirty="0"/>
              <a:t> </a:t>
            </a:r>
            <a:r>
              <a:rPr lang="en-US" sz="2200" dirty="0" err="1"/>
              <a:t>sürede</a:t>
            </a:r>
            <a:r>
              <a:rPr lang="en-US" sz="2200" dirty="0"/>
              <a:t> </a:t>
            </a:r>
            <a:r>
              <a:rPr lang="en-US" sz="2200" dirty="0" err="1"/>
              <a:t>olur</a:t>
            </a:r>
            <a:r>
              <a:rPr lang="en-US" sz="2200" dirty="0"/>
              <a:t>?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8216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4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C060988-FDFB-4E99-A620-488AFA1B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Oyun</a:t>
            </a:r>
            <a:r>
              <a:rPr lang="en-US" sz="4000" dirty="0"/>
              <a:t> </a:t>
            </a:r>
            <a:r>
              <a:rPr lang="en-US" sz="4000" dirty="0" err="1"/>
              <a:t>Motoru</a:t>
            </a:r>
            <a:r>
              <a:rPr lang="en-US" sz="4000" dirty="0"/>
              <a:t> </a:t>
            </a:r>
            <a:r>
              <a:rPr lang="en-US" sz="4000" dirty="0" err="1"/>
              <a:t>Seçerken</a:t>
            </a:r>
            <a:r>
              <a:rPr lang="en-US" sz="4000" dirty="0"/>
              <a:t> - 2</a:t>
            </a:r>
          </a:p>
        </p:txBody>
      </p:sp>
      <p:grpSp>
        <p:nvGrpSpPr>
          <p:cNvPr id="66" name="Group 4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7F061C-55A5-4E23-8446-C038CAD76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450" y="3067026"/>
            <a:ext cx="3058623" cy="32723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Oyun motoru nasıl çalışıyor?</a:t>
            </a:r>
          </a:p>
          <a:p>
            <a:r>
              <a:rPr lang="en-US" sz="2000"/>
              <a:t>Biz neyle çalışabiliyoruz? </a:t>
            </a:r>
          </a:p>
          <a:p>
            <a:r>
              <a:rPr lang="en-US" sz="2000"/>
              <a:t>Ne biliyoruz?</a:t>
            </a:r>
          </a:p>
          <a:p>
            <a:pPr marL="0"/>
            <a:endParaRPr lang="en-US" sz="2000"/>
          </a:p>
        </p:txBody>
      </p:sp>
      <p:pic>
        <p:nvPicPr>
          <p:cNvPr id="6" name="İçerik Yer Tutucusu 5" descr="geniş, beyaz, vitrin, tutma içeren bir resim&#10;&#10;Açıklama otomatik olarak oluşturuldu">
            <a:extLst>
              <a:ext uri="{FF2B5EF4-FFF2-40B4-BE49-F238E27FC236}">
                <a16:creationId xmlns:a16="http://schemas.microsoft.com/office/drawing/2014/main" id="{4C0293D0-4B6E-41AD-965C-672F6A821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43612" b="1"/>
          <a:stretch/>
        </p:blipFill>
        <p:spPr>
          <a:xfrm>
            <a:off x="4636963" y="10"/>
            <a:ext cx="7555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335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D98218E-08C1-431A-8A6A-9DC61D8CD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Oyun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Motoru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Seçerken</a:t>
            </a:r>
            <a:r>
              <a:rPr lang="en-US" dirty="0">
                <a:solidFill>
                  <a:srgbClr val="FFFFFF"/>
                </a:solidFill>
              </a:rPr>
              <a:t> - 3</a:t>
            </a:r>
          </a:p>
        </p:txBody>
      </p:sp>
      <p:pic>
        <p:nvPicPr>
          <p:cNvPr id="6" name="İçerik Yer Tutucusu 5" descr="saat, işaret içeren bir resim&#10;&#10;Açıklama otomatik olarak oluşturuldu">
            <a:extLst>
              <a:ext uri="{FF2B5EF4-FFF2-40B4-BE49-F238E27FC236}">
                <a16:creationId xmlns:a16="http://schemas.microsoft.com/office/drawing/2014/main" id="{5A310B8C-4C38-447D-866C-B6A75F7B51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" b="-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C668DF-97C3-4CB2-A1D3-B6BDE3E93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Oyunumuz nasıl bir grafiğe sahip olacak ve hangi platform/platformlara çıkacak? </a:t>
            </a:r>
          </a:p>
          <a:p>
            <a:r>
              <a:rPr lang="en-US" sz="2000">
                <a:solidFill>
                  <a:srgbClr val="FFFFFF"/>
                </a:solidFill>
              </a:rPr>
              <a:t>Örneğin mobil oyun ise Unity, bilgisayar oyunu ise Unreal Engine kullanılabilir.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73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B1A4CC90-E81A-4B03-8C94-6821E5FD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7ABCE73-0178-43E9-BB56-3799A97ED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" r="3" b="1957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39" name="Freeform 6">
            <a:extLst>
              <a:ext uri="{FF2B5EF4-FFF2-40B4-BE49-F238E27FC236}">
                <a16:creationId xmlns:a16="http://schemas.microsoft.com/office/drawing/2014/main" id="{38CD23D4-26BA-4E59-A55A-81578AFA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F059731-63E0-422B-B3AA-680FC080E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D1A706C7-360D-4E89-98E4-289C5332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6BA198B2-A78E-4D9C-A9E4-B0ED42B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54C6D7-69AE-4BA3-99FB-203440A8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Oyun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Motoru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Seçerken</a:t>
            </a:r>
            <a:r>
              <a:rPr lang="en-US" sz="3600" dirty="0">
                <a:solidFill>
                  <a:srgbClr val="FFFFFF"/>
                </a:solidFill>
              </a:rPr>
              <a:t> - 4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47DCF4-67AC-4C64-99BC-6E075C64C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EFFFF"/>
                </a:solidFill>
              </a:rPr>
              <a:t>Pazarlama tarafı bizim için uygun mu? </a:t>
            </a:r>
          </a:p>
          <a:p>
            <a:r>
              <a:rPr lang="en-US" sz="2000">
                <a:solidFill>
                  <a:srgbClr val="FEFFFF"/>
                </a:solidFill>
              </a:rPr>
              <a:t>Satış tarafında bize ne gibi sorumluluklar getirecek? </a:t>
            </a:r>
          </a:p>
          <a:p>
            <a:r>
              <a:rPr lang="en-US" sz="2000">
                <a:solidFill>
                  <a:srgbClr val="FEFFFF"/>
                </a:solidFill>
              </a:rPr>
              <a:t>Oyun motorunu kullanmak için yapımcı şirket ile nasıl bir sözleşme yapacağız?</a:t>
            </a:r>
          </a:p>
          <a:p>
            <a:endParaRPr lang="en-US" sz="20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57E08A3-A9CD-461A-83B4-448736A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Oyun Motoru Seçerken - 5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D3EE449-E4E1-428F-A90E-A35507480F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r="18659" b="-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07897F-ABC2-47C2-B5FE-815910C11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5105" y="3072208"/>
            <a:ext cx="3264916" cy="2660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Motorun varsayılan (default) hali, genel özellikleri bizim için uygun mu?</a:t>
            </a:r>
          </a:p>
          <a:p>
            <a:r>
              <a:rPr lang="en-US" sz="1400">
                <a:solidFill>
                  <a:srgbClr val="FFFFFF"/>
                </a:solidFill>
              </a:rPr>
              <a:t>Örneğin Unity diğer oyun motorları ile karşılaştırıldığında oyun geliştirme zamanında geliştiriciye program kodu yazma olanağı vermesidir. </a:t>
            </a:r>
          </a:p>
          <a:p>
            <a:r>
              <a:rPr lang="en-US" sz="1400">
                <a:solidFill>
                  <a:srgbClr val="FFFFFF"/>
                </a:solidFill>
              </a:rPr>
              <a:t>Diğer oyun motorlarının ekserisi grafik ile kodu ayırmışken, Unity ile grafik ve kod birlikte çalışmaktadır. Bu çalışma mantığı geliştiriciye esneklik sağlamakta, geliştirme süresini kısaltmaktadır.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277D9C-8685-4320-BDE7-35D2DE91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88" y="321733"/>
            <a:ext cx="9276178" cy="36799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Unity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Arayüz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EC03D84-7557-4AB0-8D9C-15EFFDD9C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3288" y="4001655"/>
            <a:ext cx="9276178" cy="1687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qwerty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kısayolları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ile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görmüş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olduğumuz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toolbar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seçenekleri</a:t>
            </a:r>
            <a:r>
              <a:rPr lang="tr-TR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arasında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geçiş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yapabiliriz</a:t>
            </a: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FED45D-D144-4B05-BBCF-B68683958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7E7DC2F-B99B-4C51-955F-4A7C79373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9" y="5128833"/>
            <a:ext cx="8969086" cy="13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8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B6C9942-EDCA-4F0B-B542-34BCB4E4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5096249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100" dirty="0"/>
              <a:t>Unity Collab (Collaborate) </a:t>
            </a:r>
            <a:br>
              <a:rPr lang="tr-TR" sz="3100" dirty="0"/>
            </a:br>
            <a:r>
              <a:rPr lang="tr-TR" sz="3100" dirty="0"/>
              <a:t>Ekip Arkadaşları ile Ortak</a:t>
            </a:r>
            <a:r>
              <a:rPr lang="en-US" sz="3100" dirty="0"/>
              <a:t> </a:t>
            </a:r>
            <a:r>
              <a:rPr lang="tr-TR" sz="3100" dirty="0"/>
              <a:t>Çalışma</a:t>
            </a:r>
            <a:endParaRPr lang="en-US" sz="31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188CFA-264E-4AB3-A43A-B43DF01EC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2000" dirty="0" err="1"/>
              <a:t>Unity</a:t>
            </a:r>
            <a:r>
              <a:rPr lang="tr-TR" sz="2000" dirty="0"/>
              <a:t> merkezi proje </a:t>
            </a:r>
            <a:r>
              <a:rPr lang="tr-TR" sz="2000"/>
              <a:t>yönetim sistemidir.</a:t>
            </a:r>
            <a:endParaRPr lang="tr-TR" sz="2000" dirty="0"/>
          </a:p>
          <a:p>
            <a:r>
              <a:rPr lang="en-US" sz="2000" dirty="0"/>
              <a:t>Bu </a:t>
            </a:r>
            <a:r>
              <a:rPr lang="en-US" sz="2000" dirty="0" err="1"/>
              <a:t>özell</a:t>
            </a:r>
            <a:r>
              <a:rPr lang="tr-TR" sz="2000" dirty="0" err="1"/>
              <a:t>ik</a:t>
            </a:r>
            <a:r>
              <a:rPr lang="tr-TR" sz="2000" dirty="0"/>
              <a:t> ekip arkadaşlarımız ile</a:t>
            </a:r>
            <a:r>
              <a:rPr lang="en-US" sz="2000" dirty="0"/>
              <a:t> </a:t>
            </a:r>
            <a:r>
              <a:rPr lang="en-US" sz="2000" dirty="0" err="1"/>
              <a:t>ortak</a:t>
            </a:r>
            <a:r>
              <a:rPr lang="en-US" sz="2000" dirty="0"/>
              <a:t> </a:t>
            </a:r>
            <a:r>
              <a:rPr lang="en-US" sz="2000" dirty="0" err="1"/>
              <a:t>çalışma</a:t>
            </a:r>
            <a:r>
              <a:rPr lang="tr-TR" sz="2000" dirty="0"/>
              <a:t>mızı sağlar. Bu özellik varsayılan olarak etkin gelmektedir. Fakat kapattıysak bu özelliği</a:t>
            </a:r>
            <a:r>
              <a:rPr lang="en-US" sz="2000" dirty="0"/>
              <a:t> </a:t>
            </a:r>
            <a:r>
              <a:rPr lang="en-US" sz="2000" dirty="0" err="1"/>
              <a:t>kullanabilmemiz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tr-TR" sz="2000" dirty="0"/>
              <a:t>yeniden</a:t>
            </a:r>
            <a:r>
              <a:rPr lang="en-US" sz="2000" dirty="0"/>
              <a:t> </a:t>
            </a:r>
            <a:r>
              <a:rPr lang="en-US" sz="2000" dirty="0" err="1"/>
              <a:t>etkinleştirmemiz</a:t>
            </a:r>
            <a:r>
              <a:rPr lang="en-US" sz="2000" dirty="0"/>
              <a:t> </a:t>
            </a:r>
            <a:r>
              <a:rPr lang="en-US" sz="2000" dirty="0" err="1"/>
              <a:t>gerekir</a:t>
            </a:r>
            <a:r>
              <a:rPr lang="en-US" sz="2000" dirty="0"/>
              <a:t>. </a:t>
            </a:r>
            <a:endParaRPr lang="tr-TR" sz="2000" dirty="0"/>
          </a:p>
          <a:p>
            <a:r>
              <a:rPr lang="en-US" sz="2000" dirty="0"/>
              <a:t>Biz </a:t>
            </a:r>
            <a:r>
              <a:rPr lang="en-US" sz="2000" dirty="0" err="1"/>
              <a:t>projemizin</a:t>
            </a:r>
            <a:r>
              <a:rPr lang="en-US" sz="2000" dirty="0"/>
              <a:t> </a:t>
            </a:r>
            <a:r>
              <a:rPr lang="tr-TR" sz="2000" dirty="0"/>
              <a:t>tamamını</a:t>
            </a:r>
            <a:r>
              <a:rPr lang="en-US" sz="2000" dirty="0"/>
              <a:t> collab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tr-TR" sz="2000" dirty="0"/>
              <a:t>internete yolluyoruz. Ekip arkadaşlarımız oradan </a:t>
            </a:r>
            <a:r>
              <a:rPr lang="tr-TR" sz="2000" dirty="0" err="1"/>
              <a:t>download</a:t>
            </a:r>
            <a:r>
              <a:rPr lang="tr-TR" sz="2000" dirty="0"/>
              <a:t> ediyor. Üzerinde çalışıp internete </a:t>
            </a:r>
            <a:r>
              <a:rPr lang="tr-TR" sz="2000" dirty="0" err="1"/>
              <a:t>download</a:t>
            </a:r>
            <a:r>
              <a:rPr lang="tr-TR" sz="2000" dirty="0"/>
              <a:t> ediyorlar ve ben tekrar oradan indirebiliyorum.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3F7DD59-4256-439D-9A4D-7ECCF56F41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2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A9F3F1-8E26-4ADA-AAE5-5E07BD60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 err="1">
                <a:solidFill>
                  <a:srgbClr val="FFFFFF"/>
                </a:solidFill>
              </a:rPr>
              <a:t>Araştırma</a:t>
            </a:r>
            <a:r>
              <a:rPr lang="en-US" sz="3400" b="1" dirty="0">
                <a:solidFill>
                  <a:srgbClr val="FFFFFF"/>
                </a:solidFill>
              </a:rPr>
              <a:t> </a:t>
            </a:r>
            <a:r>
              <a:rPr lang="en-US" sz="3400" b="1" dirty="0" err="1">
                <a:solidFill>
                  <a:srgbClr val="FFFFFF"/>
                </a:solidFill>
              </a:rPr>
              <a:t>Ödevi</a:t>
            </a:r>
            <a:r>
              <a:rPr lang="en-US" sz="3400" b="1" dirty="0">
                <a:solidFill>
                  <a:srgbClr val="FFFFFF"/>
                </a:solidFill>
              </a:rPr>
              <a:t>:</a:t>
            </a:r>
            <a:br>
              <a:rPr lang="en-US" sz="3400" b="1" dirty="0">
                <a:solidFill>
                  <a:srgbClr val="FFFFFF"/>
                </a:solidFill>
              </a:rPr>
            </a:br>
            <a:r>
              <a:rPr lang="en-US" sz="3400" dirty="0" err="1">
                <a:solidFill>
                  <a:srgbClr val="FFFFFF"/>
                </a:solidFill>
              </a:rPr>
              <a:t>Oyun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  <a:r>
              <a:rPr lang="en-US" sz="3400" dirty="0" err="1">
                <a:solidFill>
                  <a:srgbClr val="FFFFFF"/>
                </a:solidFill>
              </a:rPr>
              <a:t>geliştirmede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  <a:r>
              <a:rPr lang="en-US" sz="3400" dirty="0" err="1">
                <a:solidFill>
                  <a:srgbClr val="FFFFFF"/>
                </a:solidFill>
              </a:rPr>
              <a:t>neden</a:t>
            </a:r>
            <a:r>
              <a:rPr lang="en-US" sz="3400" dirty="0">
                <a:solidFill>
                  <a:srgbClr val="FFFFFF"/>
                </a:solidFill>
              </a:rPr>
              <a:t> Unity</a:t>
            </a:r>
            <a:r>
              <a:rPr lang="tr-TR" sz="3400" dirty="0">
                <a:solidFill>
                  <a:srgbClr val="FFFFFF"/>
                </a:solidFill>
              </a:rPr>
              <a:t> 3D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  <a:r>
              <a:rPr lang="en-US" sz="3400" dirty="0" err="1">
                <a:solidFill>
                  <a:srgbClr val="FFFFFF"/>
                </a:solidFill>
              </a:rPr>
              <a:t>tercih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  <a:r>
              <a:rPr lang="en-US" sz="3400" dirty="0" err="1">
                <a:solidFill>
                  <a:srgbClr val="FFFFFF"/>
                </a:solidFill>
              </a:rPr>
              <a:t>etmeliyiz</a:t>
            </a:r>
            <a:r>
              <a:rPr lang="en-US" sz="34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İçerik Yer Tutucusu 5" descr="çizim içeren bir resim&#10;&#10;Açıklama otomatik olarak oluşturuldu">
            <a:extLst>
              <a:ext uri="{FF2B5EF4-FFF2-40B4-BE49-F238E27FC236}">
                <a16:creationId xmlns:a16="http://schemas.microsoft.com/office/drawing/2014/main" id="{7A9BB5CA-C2E1-4863-8A0F-DB4DC8A3A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r="2547" b="3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, bilgisayar, ekran içeren bir resim&#10;&#10;Açıklama otomatik olarak oluşturuldu">
            <a:extLst>
              <a:ext uri="{FF2B5EF4-FFF2-40B4-BE49-F238E27FC236}">
                <a16:creationId xmlns:a16="http://schemas.microsoft.com/office/drawing/2014/main" id="{FF0855DD-790C-4DFB-A915-B5402356EB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Freeform: Shape 12">
            <a:extLst>
              <a:ext uri="{FF2B5EF4-FFF2-40B4-BE49-F238E27FC236}">
                <a16:creationId xmlns:a16="http://schemas.microsoft.com/office/drawing/2014/main" id="{7262C87B-205C-4719-AC60-AF13E94F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22626"/>
            <a:ext cx="5772560" cy="6212748"/>
          </a:xfrm>
          <a:custGeom>
            <a:avLst/>
            <a:gdLst>
              <a:gd name="connsiteX0" fmla="*/ 0 w 5772560"/>
              <a:gd name="connsiteY0" fmla="*/ 0 h 6212748"/>
              <a:gd name="connsiteX1" fmla="*/ 1448661 w 5772560"/>
              <a:gd name="connsiteY1" fmla="*/ 0 h 6212748"/>
              <a:gd name="connsiteX2" fmla="*/ 1940557 w 5772560"/>
              <a:gd name="connsiteY2" fmla="*/ 0 h 6212748"/>
              <a:gd name="connsiteX3" fmla="*/ 5772560 w 5772560"/>
              <a:gd name="connsiteY3" fmla="*/ 0 h 6212748"/>
              <a:gd name="connsiteX4" fmla="*/ 5772560 w 5772560"/>
              <a:gd name="connsiteY4" fmla="*/ 2864954 h 6212748"/>
              <a:gd name="connsiteX5" fmla="*/ 2329115 w 5772560"/>
              <a:gd name="connsiteY5" fmla="*/ 6212748 h 6212748"/>
              <a:gd name="connsiteX6" fmla="*/ 1940557 w 5772560"/>
              <a:gd name="connsiteY6" fmla="*/ 6212748 h 6212748"/>
              <a:gd name="connsiteX7" fmla="*/ 1448661 w 5772560"/>
              <a:gd name="connsiteY7" fmla="*/ 6212748 h 6212748"/>
              <a:gd name="connsiteX8" fmla="*/ 0 w 5772560"/>
              <a:gd name="connsiteY8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2560" h="6212748">
                <a:moveTo>
                  <a:pt x="0" y="0"/>
                </a:moveTo>
                <a:lnTo>
                  <a:pt x="1448661" y="0"/>
                </a:lnTo>
                <a:lnTo>
                  <a:pt x="1940557" y="0"/>
                </a:lnTo>
                <a:lnTo>
                  <a:pt x="5772560" y="0"/>
                </a:lnTo>
                <a:lnTo>
                  <a:pt x="5772560" y="2864954"/>
                </a:lnTo>
                <a:lnTo>
                  <a:pt x="2329115" y="6212748"/>
                </a:lnTo>
                <a:lnTo>
                  <a:pt x="1940557" y="6212748"/>
                </a:lnTo>
                <a:lnTo>
                  <a:pt x="1448661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6DBD285-BBB0-4D64-B809-665D4134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246" y="1188637"/>
            <a:ext cx="4546725" cy="1642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Türkiye'de geliştirilen bazı oyun motorları</a:t>
            </a:r>
            <a:br>
              <a:rPr lang="en-US" sz="3400"/>
            </a:br>
            <a:endParaRPr lang="en-US" sz="34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7ACC98-A676-4EFE-A596-E018E6063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8932" y="3086514"/>
            <a:ext cx="3261753" cy="2178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Actor</a:t>
            </a:r>
          </a:p>
          <a:p>
            <a:r>
              <a:rPr lang="en-US" sz="1700"/>
              <a:t>CPAGE</a:t>
            </a:r>
          </a:p>
          <a:p>
            <a:r>
              <a:rPr lang="en-US" sz="1700"/>
              <a:t>Yogurt3D</a:t>
            </a:r>
          </a:p>
          <a:p>
            <a:r>
              <a:rPr lang="en-US" sz="1700"/>
              <a:t>Zinek Engine</a:t>
            </a:r>
          </a:p>
          <a:p>
            <a:r>
              <a:rPr lang="en-US" sz="1700"/>
              <a:t>Piyodix</a:t>
            </a:r>
          </a:p>
          <a:p>
            <a:r>
              <a:rPr lang="en-US" sz="1700"/>
              <a:t>Panda3D</a:t>
            </a:r>
          </a:p>
        </p:txBody>
      </p:sp>
    </p:spTree>
    <p:extLst>
      <p:ext uri="{BB962C8B-B14F-4D97-AF65-F5344CB8AC3E}">
        <p14:creationId xmlns:p14="http://schemas.microsoft.com/office/powerpoint/2010/main" val="85229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" name="İçerik Yer Tutucusu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9461B67-C03B-45BC-A7CE-9EF321CA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4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CFD4E3-0BD5-43E7-BB14-E1200899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Unreal Engine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07D595-B359-41E8-B93B-BB5B45E9B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1782981"/>
            <a:ext cx="5136416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Unreal Engine, Epic Games </a:t>
            </a:r>
            <a:r>
              <a:rPr lang="en-US" sz="2000" dirty="0" err="1"/>
              <a:t>tarafından</a:t>
            </a:r>
            <a:r>
              <a:rPr lang="tr-TR" sz="2000" dirty="0"/>
              <a:t> </a:t>
            </a:r>
            <a:r>
              <a:rPr lang="tr-TR" sz="2000" dirty="0" err="1"/>
              <a:t>gelişitirilen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oyun</a:t>
            </a:r>
            <a:r>
              <a:rPr lang="en-US" sz="2000" dirty="0"/>
              <a:t> </a:t>
            </a:r>
            <a:r>
              <a:rPr lang="en-US" sz="2000" dirty="0" err="1"/>
              <a:t>motorudur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Esas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birinci</a:t>
            </a:r>
            <a:r>
              <a:rPr lang="en-US" sz="2000" dirty="0"/>
              <a:t> </a:t>
            </a:r>
            <a:r>
              <a:rPr lang="en-US" sz="2000" dirty="0" err="1"/>
              <a:t>şahıs</a:t>
            </a:r>
            <a:r>
              <a:rPr lang="en-US" sz="2000" dirty="0"/>
              <a:t> </a:t>
            </a:r>
            <a:r>
              <a:rPr lang="en-US" sz="2000" dirty="0" err="1"/>
              <a:t>nişancı</a:t>
            </a:r>
            <a:r>
              <a:rPr lang="en-US" sz="2000" dirty="0"/>
              <a:t> </a:t>
            </a:r>
            <a:r>
              <a:rPr lang="en-US" sz="2000" dirty="0" err="1"/>
              <a:t>oyunları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geliştirilmesine</a:t>
            </a:r>
            <a:r>
              <a:rPr lang="en-US" sz="2000" dirty="0"/>
              <a:t> </a:t>
            </a:r>
            <a:r>
              <a:rPr lang="en-US" sz="2000" dirty="0" err="1"/>
              <a:t>karşın</a:t>
            </a:r>
            <a:r>
              <a:rPr lang="en-US" sz="2000" dirty="0"/>
              <a:t>, </a:t>
            </a:r>
            <a:r>
              <a:rPr lang="en-US" sz="2000" dirty="0" err="1"/>
              <a:t>sonraları</a:t>
            </a:r>
            <a:r>
              <a:rPr lang="en-US" sz="2000" dirty="0"/>
              <a:t> </a:t>
            </a:r>
            <a:r>
              <a:rPr lang="en-US" sz="2000" dirty="0" err="1"/>
              <a:t>çeşitli</a:t>
            </a:r>
            <a:r>
              <a:rPr lang="en-US" sz="2000" dirty="0"/>
              <a:t> </a:t>
            </a:r>
            <a:r>
              <a:rPr lang="en-US" sz="2000" dirty="0" err="1"/>
              <a:t>türlerdeki</a:t>
            </a:r>
            <a:r>
              <a:rPr lang="en-US" sz="2000" dirty="0"/>
              <a:t> </a:t>
            </a:r>
            <a:r>
              <a:rPr lang="en-US" sz="2000" dirty="0" err="1"/>
              <a:t>oyunlarda</a:t>
            </a:r>
            <a:r>
              <a:rPr lang="en-US" sz="2000" dirty="0"/>
              <a:t> </a:t>
            </a:r>
            <a:r>
              <a:rPr lang="en-US" sz="2000" dirty="0" err="1"/>
              <a:t>kullanıldı</a:t>
            </a:r>
            <a:r>
              <a:rPr lang="en-US" sz="2000" dirty="0"/>
              <a:t>. </a:t>
            </a:r>
          </a:p>
          <a:p>
            <a:r>
              <a:rPr lang="en-US" sz="2000" dirty="0"/>
              <a:t>C++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yazılmış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sayesinde</a:t>
            </a:r>
            <a:r>
              <a:rPr lang="en-US" sz="2000" dirty="0"/>
              <a:t> </a:t>
            </a:r>
            <a:r>
              <a:rPr lang="en-US" sz="2000" dirty="0" err="1"/>
              <a:t>yüksek</a:t>
            </a:r>
            <a:r>
              <a:rPr lang="en-US" sz="2000" dirty="0"/>
              <a:t> </a:t>
            </a:r>
            <a:r>
              <a:rPr lang="en-US" sz="2000" dirty="0" err="1"/>
              <a:t>derecede</a:t>
            </a:r>
            <a:r>
              <a:rPr lang="en-US" sz="2000" dirty="0"/>
              <a:t> </a:t>
            </a:r>
            <a:r>
              <a:rPr lang="en-US" sz="2000" dirty="0" err="1"/>
              <a:t>taşınabilirliğe</a:t>
            </a:r>
            <a:r>
              <a:rPr lang="en-US" sz="2000" dirty="0"/>
              <a:t> </a:t>
            </a:r>
            <a:r>
              <a:rPr lang="en-US" sz="2000" dirty="0" err="1"/>
              <a:t>sahiptir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günümüzde</a:t>
            </a:r>
            <a:r>
              <a:rPr lang="en-US" sz="2000" dirty="0"/>
              <a:t> </a:t>
            </a:r>
            <a:r>
              <a:rPr lang="en-US" sz="2000" dirty="0" err="1"/>
              <a:t>birçok</a:t>
            </a:r>
            <a:r>
              <a:rPr lang="en-US" sz="2000" dirty="0"/>
              <a:t> </a:t>
            </a:r>
            <a:r>
              <a:rPr lang="en-US" sz="2000" dirty="0" err="1"/>
              <a:t>oyun</a:t>
            </a:r>
            <a:r>
              <a:rPr lang="en-US" sz="2000" dirty="0"/>
              <a:t> </a:t>
            </a:r>
            <a:r>
              <a:rPr lang="en-US" sz="2000" dirty="0" err="1"/>
              <a:t>geliştirici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kullanılan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araç</a:t>
            </a:r>
            <a:r>
              <a:rPr lang="en-US" sz="2000" dirty="0"/>
              <a:t> </a:t>
            </a:r>
            <a:r>
              <a:rPr lang="en-US" sz="2000" dirty="0" err="1"/>
              <a:t>haline</a:t>
            </a:r>
            <a:r>
              <a:rPr lang="en-US" sz="2000" dirty="0"/>
              <a:t> </a:t>
            </a:r>
            <a:r>
              <a:rPr lang="en-US" sz="2000" dirty="0" err="1"/>
              <a:t>gelmiştir</a:t>
            </a:r>
            <a:r>
              <a:rPr lang="en-US" sz="2000" dirty="0"/>
              <a:t>.</a:t>
            </a:r>
          </a:p>
        </p:txBody>
      </p:sp>
      <p:sp>
        <p:nvSpPr>
          <p:cNvPr id="21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çizim içeren bir resim&#10;&#10;Açıklama otomatik olarak oluşturuldu">
            <a:extLst>
              <a:ext uri="{FF2B5EF4-FFF2-40B4-BE49-F238E27FC236}">
                <a16:creationId xmlns:a16="http://schemas.microsoft.com/office/drawing/2014/main" id="{780188A4-82B7-4D87-BB63-4AB16897F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"/>
          <a:stretch/>
        </p:blipFill>
        <p:spPr>
          <a:xfrm>
            <a:off x="6412117" y="10"/>
            <a:ext cx="5779884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21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F4C5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EFA0B1-3CFA-4C84-B91A-84D45EB8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Unreal Engine</a:t>
            </a:r>
          </a:p>
        </p:txBody>
      </p:sp>
      <p:pic>
        <p:nvPicPr>
          <p:cNvPr id="6" name="İçerik Yer Tutucusu 5" descr="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36640B7F-8AA0-4BF3-A6BF-5E747502C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-1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9DD0E-50F2-4103-82D3-CCFFB9AB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FFFFFF"/>
                </a:solidFill>
              </a:rPr>
              <a:t>Bu </a:t>
            </a:r>
            <a:r>
              <a:rPr lang="en-US" sz="2000" dirty="0" err="1">
                <a:solidFill>
                  <a:srgbClr val="FFFFFF"/>
                </a:solidFill>
              </a:rPr>
              <a:t>lisans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kullanımı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ücretsizdir</a:t>
            </a:r>
            <a:r>
              <a:rPr lang="tr-TR" sz="2000" dirty="0">
                <a:solidFill>
                  <a:srgbClr val="FFFFFF"/>
                </a:solidFill>
              </a:rPr>
              <a:t>.</a:t>
            </a:r>
          </a:p>
          <a:p>
            <a:pPr marL="0"/>
            <a:r>
              <a:rPr lang="tr-TR" sz="2000" dirty="0">
                <a:solidFill>
                  <a:srgbClr val="FFFFFF"/>
                </a:solidFill>
              </a:rPr>
              <a:t>O</a:t>
            </a:r>
            <a:r>
              <a:rPr lang="en-US" sz="2000" dirty="0" err="1">
                <a:solidFill>
                  <a:srgbClr val="FFFFFF"/>
                </a:solidFill>
              </a:rPr>
              <a:t>yununuzdan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veya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diğer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etkileşimli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kullanıma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hazır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ürünlerinizden</a:t>
            </a:r>
            <a:r>
              <a:rPr lang="en-US" sz="2000" dirty="0">
                <a:solidFill>
                  <a:srgbClr val="FFFFFF"/>
                </a:solidFill>
              </a:rPr>
              <a:t> para </a:t>
            </a:r>
            <a:r>
              <a:rPr lang="en-US" sz="2000" dirty="0" err="1">
                <a:solidFill>
                  <a:srgbClr val="FFFFFF"/>
                </a:solidFill>
              </a:rPr>
              <a:t>kazandığınızda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bu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üründen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elde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edilen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brüt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gelirleriniz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çeyrek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başına</a:t>
            </a:r>
            <a:r>
              <a:rPr lang="en-US" sz="2000" dirty="0">
                <a:solidFill>
                  <a:srgbClr val="FFFFFF"/>
                </a:solidFill>
              </a:rPr>
              <a:t> 3.000 ABD </a:t>
            </a:r>
            <a:r>
              <a:rPr lang="en-US" sz="2000" dirty="0" err="1">
                <a:solidFill>
                  <a:srgbClr val="FFFFFF"/>
                </a:solidFill>
              </a:rPr>
              <a:t>Dolarını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aştığında</a:t>
            </a:r>
            <a:r>
              <a:rPr lang="en-US" sz="2000" dirty="0">
                <a:solidFill>
                  <a:srgbClr val="FFFFFF"/>
                </a:solidFill>
              </a:rPr>
              <a:t> % 5 </a:t>
            </a:r>
            <a:r>
              <a:rPr lang="en-US" sz="2000" dirty="0" err="1">
                <a:solidFill>
                  <a:srgbClr val="FFFFFF"/>
                </a:solidFill>
              </a:rPr>
              <a:t>telif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ücreti</a:t>
            </a:r>
            <a:r>
              <a:rPr lang="en-US" sz="2000" dirty="0">
                <a:solidFill>
                  <a:srgbClr val="FFFFFF"/>
                </a:solidFill>
              </a:rPr>
              <a:t> al</a:t>
            </a:r>
            <a:r>
              <a:rPr lang="tr-TR" sz="2000" dirty="0">
                <a:solidFill>
                  <a:srgbClr val="FFFFFF"/>
                </a:solidFill>
              </a:rPr>
              <a:t>maktadır.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5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33213F-BB0D-43C9-BA13-6DAEEFFE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CryEngine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8473DD-D2CD-456F-B32B-889F7FD5F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Crytek </a:t>
            </a:r>
            <a:r>
              <a:rPr lang="en-US" dirty="0" err="1"/>
              <a:t>şirketinin</a:t>
            </a:r>
            <a:r>
              <a:rPr lang="en-US" dirty="0"/>
              <a:t> </a:t>
            </a:r>
            <a:r>
              <a:rPr lang="en-US" dirty="0" err="1"/>
              <a:t>geliştirmiş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oyun</a:t>
            </a:r>
            <a:r>
              <a:rPr lang="en-US" dirty="0"/>
              <a:t> </a:t>
            </a:r>
            <a:r>
              <a:rPr lang="en-US" dirty="0" err="1"/>
              <a:t>motorudur</a:t>
            </a:r>
            <a:r>
              <a:rPr lang="en-US" dirty="0"/>
              <a:t>. </a:t>
            </a:r>
            <a:endParaRPr lang="tr-TR" dirty="0"/>
          </a:p>
          <a:p>
            <a:r>
              <a:rPr lang="en-US" dirty="0" err="1"/>
              <a:t>Oyun</a:t>
            </a:r>
            <a:r>
              <a:rPr lang="en-US" dirty="0"/>
              <a:t> </a:t>
            </a:r>
            <a:r>
              <a:rPr lang="en-US" dirty="0" err="1"/>
              <a:t>motoru</a:t>
            </a:r>
            <a:r>
              <a:rPr lang="en-US" dirty="0"/>
              <a:t> </a:t>
            </a:r>
            <a:r>
              <a:rPr lang="en-US" dirty="0" err="1"/>
              <a:t>öncelikle</a:t>
            </a:r>
            <a:r>
              <a:rPr lang="en-US" dirty="0"/>
              <a:t>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şahıs</a:t>
            </a:r>
            <a:r>
              <a:rPr lang="en-US" dirty="0"/>
              <a:t> </a:t>
            </a:r>
            <a:r>
              <a:rPr lang="en-US" dirty="0" err="1"/>
              <a:t>nişancı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oyunu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Far Cry </a:t>
            </a:r>
            <a:r>
              <a:rPr lang="en-US" dirty="0" err="1"/>
              <a:t>serisinde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 </a:t>
            </a:r>
            <a:endParaRPr lang="tr-TR" dirty="0"/>
          </a:p>
          <a:p>
            <a:r>
              <a:rPr lang="en-US" dirty="0"/>
              <a:t>Crytek </a:t>
            </a:r>
            <a:r>
              <a:rPr lang="en-US" dirty="0" err="1"/>
              <a:t>ve</a:t>
            </a:r>
            <a:r>
              <a:rPr lang="en-US" dirty="0"/>
              <a:t> Ubisoft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motor </a:t>
            </a:r>
            <a:r>
              <a:rPr lang="en-US" dirty="0" err="1"/>
              <a:t>geliştirilerek</a:t>
            </a:r>
            <a:r>
              <a:rPr lang="en-US" dirty="0"/>
              <a:t> CryEngine 2 </a:t>
            </a:r>
            <a:r>
              <a:rPr lang="en-US" dirty="0" err="1"/>
              <a:t>ve</a:t>
            </a:r>
            <a:r>
              <a:rPr lang="en-US" dirty="0"/>
              <a:t> Dunia Engine </a:t>
            </a:r>
            <a:r>
              <a:rPr lang="en-US" dirty="0" err="1"/>
              <a:t>adlı</a:t>
            </a:r>
            <a:r>
              <a:rPr lang="en-US" dirty="0"/>
              <a:t> </a:t>
            </a:r>
            <a:r>
              <a:rPr lang="en-US" dirty="0" err="1"/>
              <a:t>oyun</a:t>
            </a:r>
            <a:r>
              <a:rPr lang="en-US" dirty="0"/>
              <a:t> </a:t>
            </a:r>
            <a:r>
              <a:rPr lang="en-US" dirty="0" err="1"/>
              <a:t>motorları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5B06578-2BAA-4DF1-8386-2F774E7CFD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84" y="2218464"/>
            <a:ext cx="3781051" cy="1777093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5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2030</Words>
  <Application>Microsoft Office PowerPoint</Application>
  <PresentationFormat>Geniş ekran</PresentationFormat>
  <Paragraphs>242</Paragraphs>
  <Slides>49</Slides>
  <Notes>23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Impact</vt:lpstr>
      <vt:lpstr>Office Teması</vt:lpstr>
      <vt:lpstr>2D ve 3D  Oyun Geliştirme</vt:lpstr>
      <vt:lpstr>Game Engine  (Oyun Motoru)</vt:lpstr>
      <vt:lpstr>Game Engine (Oyun Motoru)</vt:lpstr>
      <vt:lpstr>Bazı oyun motorları</vt:lpstr>
      <vt:lpstr>Türkiye'de geliştirilen bazı oyun motorları </vt:lpstr>
      <vt:lpstr>PowerPoint Sunusu</vt:lpstr>
      <vt:lpstr>Unreal Engine</vt:lpstr>
      <vt:lpstr>Unreal Engine</vt:lpstr>
      <vt:lpstr>CryEngine </vt:lpstr>
      <vt:lpstr>PowerPoint Sunusu</vt:lpstr>
      <vt:lpstr>PowerPoint Sunusu</vt:lpstr>
      <vt:lpstr>Diğer Popüler Oyun Motorları</vt:lpstr>
      <vt:lpstr>Unity</vt:lpstr>
      <vt:lpstr>PowerPoint Sunusu</vt:lpstr>
      <vt:lpstr>PowerPoint Sunusu</vt:lpstr>
      <vt:lpstr>Learn Premium</vt:lpstr>
      <vt:lpstr>https://learn.unity.com/learn/live-calendar</vt:lpstr>
      <vt:lpstr>Rakamlarla Unity</vt:lpstr>
      <vt:lpstr>PowerPoint Sunusu</vt:lpstr>
      <vt:lpstr>PowerPoint Sunusu</vt:lpstr>
      <vt:lpstr>PowerPoint Sunusu</vt:lpstr>
      <vt:lpstr>Unity Klasör Değişiklikleri</vt:lpstr>
      <vt:lpstr>Unity Hiyararşisi </vt:lpstr>
      <vt:lpstr>Assets</vt:lpstr>
      <vt:lpstr>Paketi İçeri Aktarmak</vt:lpstr>
      <vt:lpstr>Paketi İçeri Aktarmak</vt:lpstr>
      <vt:lpstr>Download  Import </vt:lpstr>
      <vt:lpstr>Assets Satın Alırken Dikkat Edilmesi Gerekenler</vt:lpstr>
      <vt:lpstr>Asset İpuçları - 1</vt:lpstr>
      <vt:lpstr>3D Modellerde Poligon Sayısı</vt:lpstr>
      <vt:lpstr>Asset İpuçları - 2</vt:lpstr>
      <vt:lpstr>Asset İpuçları - 3</vt:lpstr>
      <vt:lpstr>Assets Satın Alırken Dikkat Edilmesi Gerekenler-4</vt:lpstr>
      <vt:lpstr>Asset İpuçları - 5</vt:lpstr>
      <vt:lpstr>Asset İpuçları - 6</vt:lpstr>
      <vt:lpstr>Asset İpuçları - 7</vt:lpstr>
      <vt:lpstr>Asset İpuçları - 8</vt:lpstr>
      <vt:lpstr>Asset İpuçları - 9</vt:lpstr>
      <vt:lpstr>Asset İpuçları - 10</vt:lpstr>
      <vt:lpstr>Asset İpuçları - 11</vt:lpstr>
      <vt:lpstr>Unity Oyun Geliştirme Ortamı ve Dilleri</vt:lpstr>
      <vt:lpstr>Oyun Motoru Seçerken - 1</vt:lpstr>
      <vt:lpstr>Oyun Motoru Seçerken - 2</vt:lpstr>
      <vt:lpstr>Oyun Motoru Seçerken - 3</vt:lpstr>
      <vt:lpstr>Oyun Motoru Seçerken - 4</vt:lpstr>
      <vt:lpstr>Oyun Motoru Seçerken - 5</vt:lpstr>
      <vt:lpstr>Unity Arayüz</vt:lpstr>
      <vt:lpstr>Unity Collab (Collaborate)  Ekip Arkadaşları ile Ortak Çalışma</vt:lpstr>
      <vt:lpstr>Araştırma Ödevi: Oyun geliştirmede neden Unity 3D tercih etmeliyiz?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ve 3D  Oyun Geliştirme</dc:title>
  <dc:creator>Gözde Mihran Altınsoy</dc:creator>
  <cp:lastModifiedBy>Gözde Mihran Altınsoy</cp:lastModifiedBy>
  <cp:revision>2</cp:revision>
  <dcterms:created xsi:type="dcterms:W3CDTF">2020-03-31T02:02:50Z</dcterms:created>
  <dcterms:modified xsi:type="dcterms:W3CDTF">2020-03-31T09:29:02Z</dcterms:modified>
</cp:coreProperties>
</file>